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6" r:id="rId2"/>
    <p:sldMasterId id="2147483748" r:id="rId3"/>
    <p:sldMasterId id="2147483703" r:id="rId4"/>
    <p:sldMasterId id="2147483728" r:id="rId5"/>
    <p:sldMasterId id="2147483760" r:id="rId6"/>
    <p:sldMasterId id="2147483762" r:id="rId7"/>
  </p:sldMasterIdLst>
  <p:notesMasterIdLst>
    <p:notesMasterId r:id="rId45"/>
  </p:notesMasterIdLst>
  <p:handoutMasterIdLst>
    <p:handoutMasterId r:id="rId46"/>
  </p:handoutMasterIdLst>
  <p:sldIdLst>
    <p:sldId id="369" r:id="rId8"/>
    <p:sldId id="378" r:id="rId9"/>
    <p:sldId id="427" r:id="rId10"/>
    <p:sldId id="348" r:id="rId11"/>
    <p:sldId id="313" r:id="rId12"/>
    <p:sldId id="379" r:id="rId13"/>
    <p:sldId id="376" r:id="rId14"/>
    <p:sldId id="377" r:id="rId15"/>
    <p:sldId id="405" r:id="rId16"/>
    <p:sldId id="406" r:id="rId17"/>
    <p:sldId id="407" r:id="rId18"/>
    <p:sldId id="408" r:id="rId19"/>
    <p:sldId id="418" r:id="rId20"/>
    <p:sldId id="370" r:id="rId21"/>
    <p:sldId id="373" r:id="rId22"/>
    <p:sldId id="374" r:id="rId23"/>
    <p:sldId id="375" r:id="rId24"/>
    <p:sldId id="403" r:id="rId25"/>
    <p:sldId id="372" r:id="rId26"/>
    <p:sldId id="410" r:id="rId27"/>
    <p:sldId id="411" r:id="rId28"/>
    <p:sldId id="412" r:id="rId29"/>
    <p:sldId id="414" r:id="rId30"/>
    <p:sldId id="413" r:id="rId31"/>
    <p:sldId id="419" r:id="rId32"/>
    <p:sldId id="420" r:id="rId33"/>
    <p:sldId id="426" r:id="rId34"/>
    <p:sldId id="421" r:id="rId35"/>
    <p:sldId id="415" r:id="rId36"/>
    <p:sldId id="422" r:id="rId37"/>
    <p:sldId id="428" r:id="rId38"/>
    <p:sldId id="423" r:id="rId39"/>
    <p:sldId id="424" r:id="rId40"/>
    <p:sldId id="416" r:id="rId41"/>
    <p:sldId id="425" r:id="rId42"/>
    <p:sldId id="417" r:id="rId43"/>
    <p:sldId id="404" r:id="rId44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80919" autoAdjust="0"/>
  </p:normalViewPr>
  <p:slideViewPr>
    <p:cSldViewPr snapToGrid="0">
      <p:cViewPr varScale="1">
        <p:scale>
          <a:sx n="59" d="100"/>
          <a:sy n="59" d="100"/>
        </p:scale>
        <p:origin x="-151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2256" y="-8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image" Target="../media/image11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image" Target="../media/image11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F379C-8D03-2F43-AD61-36026B25904C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BC8C3-CF39-F742-8097-43E4C7DB464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X-MP</a:t>
          </a:r>
        </a:p>
      </dgm:t>
    </dgm:pt>
    <dgm:pt modelId="{98335AA9-095C-894A-8FE1-C552E8E205F4}" type="parTrans" cxnId="{F7D71873-416D-B944-B98F-5E6542A3F7DD}">
      <dgm:prSet/>
      <dgm:spPr/>
      <dgm:t>
        <a:bodyPr/>
        <a:lstStyle/>
        <a:p>
          <a:endParaRPr lang="en-US"/>
        </a:p>
      </dgm:t>
    </dgm:pt>
    <dgm:pt modelId="{2A304052-73BA-F04B-BE17-29598EB65008}" type="sibTrans" cxnId="{F7D71873-416D-B944-B98F-5E6542A3F7D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6842016-842E-D745-9428-A61F4B6B164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1986</a:t>
          </a:r>
          <a:endParaRPr lang="en-US" sz="900" b="1" dirty="0">
            <a:solidFill>
              <a:schemeClr val="bg1"/>
            </a:solidFill>
          </a:endParaRPr>
        </a:p>
      </dgm:t>
    </dgm:pt>
    <dgm:pt modelId="{EC59FD5F-125F-B74E-824C-A3FB6E9F2788}" type="sibTrans" cxnId="{B3602CA4-6E09-8547-A86A-7A82CEE3E1A2}">
      <dgm:prSet/>
      <dgm:spPr/>
      <dgm:t>
        <a:bodyPr/>
        <a:lstStyle/>
        <a:p>
          <a:endParaRPr lang="en-US"/>
        </a:p>
      </dgm:t>
    </dgm:pt>
    <dgm:pt modelId="{7F181CF5-36DA-074C-9B63-2D6EE14DF785}" type="parTrans" cxnId="{B3602CA4-6E09-8547-A86A-7A82CEE3E1A2}">
      <dgm:prSet/>
      <dgm:spPr/>
      <dgm:t>
        <a:bodyPr/>
        <a:lstStyle/>
        <a:p>
          <a:endParaRPr lang="en-US"/>
        </a:p>
      </dgm:t>
    </dgm:pt>
    <dgm:pt modelId="{41A9CEDD-C598-D147-A7FF-B307FCE5A4A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Y-MP</a:t>
          </a:r>
          <a:endParaRPr lang="en-US" sz="1050" b="1" dirty="0">
            <a:solidFill>
              <a:schemeClr val="bg1"/>
            </a:solidFill>
          </a:endParaRPr>
        </a:p>
      </dgm:t>
    </dgm:pt>
    <dgm:pt modelId="{2D303E20-44E7-F24E-BA3B-AC6324CC681A}" type="parTrans" cxnId="{0E0009A0-EA4F-2F4B-A10A-4BC2F9A7517E}">
      <dgm:prSet/>
      <dgm:spPr/>
      <dgm:t>
        <a:bodyPr/>
        <a:lstStyle/>
        <a:p>
          <a:endParaRPr lang="en-US"/>
        </a:p>
      </dgm:t>
    </dgm:pt>
    <dgm:pt modelId="{9669011A-F43E-C14F-94C2-FCF3C7059CAF}" type="sibTrans" cxnId="{0E0009A0-EA4F-2F4B-A10A-4BC2F9A7517E}">
      <dgm:prSet/>
      <dgm:spPr>
        <a:solidFill>
          <a:srgbClr val="606060"/>
        </a:solidFill>
      </dgm:spPr>
      <dgm:t>
        <a:bodyPr/>
        <a:lstStyle/>
        <a:p>
          <a:endParaRPr lang="en-US" dirty="0"/>
        </a:p>
      </dgm:t>
    </dgm:pt>
    <dgm:pt modelId="{C3C6E483-E2CF-7849-8C6F-02894E91057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1989</a:t>
          </a:r>
          <a:endParaRPr lang="en-US" sz="900" b="1" dirty="0">
            <a:solidFill>
              <a:schemeClr val="bg1"/>
            </a:solidFill>
          </a:endParaRPr>
        </a:p>
      </dgm:t>
    </dgm:pt>
    <dgm:pt modelId="{9C29CB60-659E-C24A-B61E-FD473454CA80}" type="parTrans" cxnId="{E818A3BA-82DD-D44F-A06E-047AE13DFA7F}">
      <dgm:prSet/>
      <dgm:spPr/>
      <dgm:t>
        <a:bodyPr/>
        <a:lstStyle/>
        <a:p>
          <a:endParaRPr lang="en-US"/>
        </a:p>
      </dgm:t>
    </dgm:pt>
    <dgm:pt modelId="{0028DF5F-28EF-504D-946E-754A5A7F88C8}" type="sibTrans" cxnId="{E818A3BA-82DD-D44F-A06E-047AE13DFA7F}">
      <dgm:prSet/>
      <dgm:spPr/>
      <dgm:t>
        <a:bodyPr/>
        <a:lstStyle/>
        <a:p>
          <a:endParaRPr lang="en-US"/>
        </a:p>
      </dgm:t>
    </dgm:pt>
    <dgm:pt modelId="{852492FC-F6E6-C24B-8782-329F8599B91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CM-2</a:t>
          </a:r>
          <a:endParaRPr lang="en-US" sz="1050" b="1" dirty="0">
            <a:solidFill>
              <a:schemeClr val="bg1"/>
            </a:solidFill>
          </a:endParaRPr>
        </a:p>
      </dgm:t>
    </dgm:pt>
    <dgm:pt modelId="{DE516856-9C3D-FB4F-9972-87149E3044E9}" type="parTrans" cxnId="{BEA50371-BA50-3748-8455-9AF4680F6633}">
      <dgm:prSet/>
      <dgm:spPr/>
      <dgm:t>
        <a:bodyPr/>
        <a:lstStyle/>
        <a:p>
          <a:endParaRPr lang="en-US"/>
        </a:p>
      </dgm:t>
    </dgm:pt>
    <dgm:pt modelId="{D90CDA3C-D17D-7744-AE3B-BCE8EB439F3E}" type="sibTrans" cxnId="{BEA50371-BA50-3748-8455-9AF4680F6633}">
      <dgm:prSet/>
      <dgm:spPr>
        <a:solidFill>
          <a:srgbClr val="606060"/>
        </a:solidFill>
      </dgm:spPr>
      <dgm:t>
        <a:bodyPr/>
        <a:lstStyle/>
        <a:p>
          <a:endParaRPr lang="en-US" dirty="0"/>
        </a:p>
      </dgm:t>
    </dgm:pt>
    <dgm:pt modelId="{31722A5C-D08A-0B4B-8BB8-4DCE286FFF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1990</a:t>
          </a:r>
          <a:endParaRPr lang="en-US" sz="900" b="1" dirty="0">
            <a:solidFill>
              <a:schemeClr val="bg1"/>
            </a:solidFill>
          </a:endParaRPr>
        </a:p>
      </dgm:t>
    </dgm:pt>
    <dgm:pt modelId="{D56B044A-2D8F-344E-8151-1A65A7C127C1}" type="parTrans" cxnId="{8BBEB344-6095-544E-96D3-CFF01A320A2D}">
      <dgm:prSet/>
      <dgm:spPr/>
      <dgm:t>
        <a:bodyPr/>
        <a:lstStyle/>
        <a:p>
          <a:endParaRPr lang="en-US"/>
        </a:p>
      </dgm:t>
    </dgm:pt>
    <dgm:pt modelId="{9E50DA21-ED62-254E-B9BE-9CE3C212EFCC}" type="sibTrans" cxnId="{8BBEB344-6095-544E-96D3-CFF01A320A2D}">
      <dgm:prSet/>
      <dgm:spPr/>
      <dgm:t>
        <a:bodyPr/>
        <a:lstStyle/>
        <a:p>
          <a:endParaRPr lang="en-US"/>
        </a:p>
      </dgm:t>
    </dgm:pt>
    <dgm:pt modelId="{4A0D3195-83EC-5C4C-81F6-5622916768D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CM-5</a:t>
          </a:r>
          <a:endParaRPr lang="en-US" sz="1050" b="1" dirty="0">
            <a:solidFill>
              <a:schemeClr val="bg1"/>
            </a:solidFill>
          </a:endParaRPr>
        </a:p>
      </dgm:t>
    </dgm:pt>
    <dgm:pt modelId="{D17544F5-C3B4-EE4C-87CC-219F9DE9E6D4}" type="parTrans" cxnId="{10D4B924-F1A6-B443-B5CF-94181F19380E}">
      <dgm:prSet/>
      <dgm:spPr/>
      <dgm:t>
        <a:bodyPr/>
        <a:lstStyle/>
        <a:p>
          <a:endParaRPr lang="en-US"/>
        </a:p>
      </dgm:t>
    </dgm:pt>
    <dgm:pt modelId="{D1C9C224-5A0D-E44B-AD1E-2F6AE05DE91D}" type="sibTrans" cxnId="{10D4B924-F1A6-B443-B5CF-94181F19380E}">
      <dgm:prSet/>
      <dgm:spPr>
        <a:solidFill>
          <a:srgbClr val="606060"/>
        </a:solidFill>
      </dgm:spPr>
      <dgm:t>
        <a:bodyPr/>
        <a:lstStyle/>
        <a:p>
          <a:endParaRPr lang="en-US" dirty="0"/>
        </a:p>
      </dgm:t>
    </dgm:pt>
    <dgm:pt modelId="{6B4FF67E-2946-4244-8CC4-CB2C48FE99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1992</a:t>
          </a:r>
          <a:endParaRPr lang="en-US" sz="900" b="1" dirty="0">
            <a:solidFill>
              <a:schemeClr val="bg1"/>
            </a:solidFill>
          </a:endParaRPr>
        </a:p>
      </dgm:t>
    </dgm:pt>
    <dgm:pt modelId="{C11026B5-90E3-F84F-89D4-D3284B2DD73C}" type="parTrans" cxnId="{4C212435-CB4B-6D4B-A8F6-418C158D86C7}">
      <dgm:prSet/>
      <dgm:spPr/>
      <dgm:t>
        <a:bodyPr/>
        <a:lstStyle/>
        <a:p>
          <a:endParaRPr lang="en-US"/>
        </a:p>
      </dgm:t>
    </dgm:pt>
    <dgm:pt modelId="{CC7E8F11-17BB-524F-A70E-0C9F77781837}" type="sibTrans" cxnId="{4C212435-CB4B-6D4B-A8F6-418C158D86C7}">
      <dgm:prSet/>
      <dgm:spPr/>
      <dgm:t>
        <a:bodyPr/>
        <a:lstStyle/>
        <a:p>
          <a:endParaRPr lang="en-US"/>
        </a:p>
      </dgm:t>
    </dgm:pt>
    <dgm:pt modelId="{09E16B40-CD76-2B40-AB32-714662FC78F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C-90</a:t>
          </a:r>
          <a:endParaRPr lang="en-US" sz="1050" b="1" dirty="0">
            <a:solidFill>
              <a:schemeClr val="bg1"/>
            </a:solidFill>
          </a:endParaRPr>
        </a:p>
      </dgm:t>
    </dgm:pt>
    <dgm:pt modelId="{6B2C8E0D-8B74-AE44-B75A-44316DD7A07D}" type="parTrans" cxnId="{171316B5-05E2-B846-B243-658B0D780F28}">
      <dgm:prSet/>
      <dgm:spPr/>
      <dgm:t>
        <a:bodyPr/>
        <a:lstStyle/>
        <a:p>
          <a:endParaRPr lang="en-US"/>
        </a:p>
      </dgm:t>
    </dgm:pt>
    <dgm:pt modelId="{0887E00B-7DC5-8346-A1A1-6A3630FA9EB0}" type="sibTrans" cxnId="{171316B5-05E2-B846-B243-658B0D780F28}">
      <dgm:prSet/>
      <dgm:spPr/>
      <dgm:t>
        <a:bodyPr/>
        <a:lstStyle/>
        <a:p>
          <a:endParaRPr lang="en-US"/>
        </a:p>
      </dgm:t>
    </dgm:pt>
    <dgm:pt modelId="{2B194852-60E5-EB43-9CC8-FA4255FB0B3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1992</a:t>
          </a:r>
          <a:endParaRPr lang="en-US" sz="900" b="1" dirty="0">
            <a:solidFill>
              <a:schemeClr val="bg1"/>
            </a:solidFill>
          </a:endParaRPr>
        </a:p>
      </dgm:t>
    </dgm:pt>
    <dgm:pt modelId="{8AA507E4-E512-F044-85C4-106B940F0BBE}" type="parTrans" cxnId="{7545FE91-7258-D74A-ADAB-23B4B95A4196}">
      <dgm:prSet/>
      <dgm:spPr/>
      <dgm:t>
        <a:bodyPr/>
        <a:lstStyle/>
        <a:p>
          <a:endParaRPr lang="en-US"/>
        </a:p>
      </dgm:t>
    </dgm:pt>
    <dgm:pt modelId="{4426C5E7-B8C8-3A48-B97E-26C95B5D1C6E}" type="sibTrans" cxnId="{7545FE91-7258-D74A-ADAB-23B4B95A4196}">
      <dgm:prSet/>
      <dgm:spPr/>
      <dgm:t>
        <a:bodyPr/>
        <a:lstStyle/>
        <a:p>
          <a:endParaRPr lang="en-US"/>
        </a:p>
      </dgm:t>
    </dgm:pt>
    <dgm:pt modelId="{2B8DF29D-AA33-B742-A129-90D600D1A024}" type="pres">
      <dgm:prSet presAssocID="{78AF379C-8D03-2F43-AD61-36026B2590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8ECA3-2301-FA4D-8353-43310A97FD1A}" type="pres">
      <dgm:prSet presAssocID="{632BC8C3-CF39-F742-8097-43E4C7DB4645}" presName="composite" presStyleCnt="0"/>
      <dgm:spPr/>
    </dgm:pt>
    <dgm:pt modelId="{EDE4D6BC-EAFC-EE44-ADFC-691C8A457937}" type="pres">
      <dgm:prSet presAssocID="{632BC8C3-CF39-F742-8097-43E4C7DB4645}" presName="imagSh" presStyleLbl="bgImgPlace1" presStyleIdx="0" presStyleCnt="5" custScaleX="106423" custScaleY="16000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B678ADA-5887-D840-9FE0-E035DD6FB912}" type="pres">
      <dgm:prSet presAssocID="{632BC8C3-CF39-F742-8097-43E4C7DB4645}" presName="txNode" presStyleLbl="node1" presStyleIdx="0" presStyleCnt="5" custScaleX="55820" custScaleY="49923" custLinFactNeighborX="11291" custLinFactNeighborY="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0FC50-887D-7449-9BDC-52D21870B21B}" type="pres">
      <dgm:prSet presAssocID="{2A304052-73BA-F04B-BE17-29598EB6500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7E447C0-1456-654F-80A6-4B95431FDF8D}" type="pres">
      <dgm:prSet presAssocID="{2A304052-73BA-F04B-BE17-29598EB65008}" presName="connTx" presStyleLbl="sibTrans2D1" presStyleIdx="0" presStyleCnt="4"/>
      <dgm:spPr/>
      <dgm:t>
        <a:bodyPr/>
        <a:lstStyle/>
        <a:p>
          <a:endParaRPr lang="en-US"/>
        </a:p>
      </dgm:t>
    </dgm:pt>
    <dgm:pt modelId="{1056E783-4037-FA4F-994B-B22CE7844488}" type="pres">
      <dgm:prSet presAssocID="{41A9CEDD-C598-D147-A7FF-B307FCE5A4A8}" presName="composite" presStyleCnt="0"/>
      <dgm:spPr/>
    </dgm:pt>
    <dgm:pt modelId="{D5BF8D3D-4A81-9D49-B34D-EB03B247FBE5}" type="pres">
      <dgm:prSet presAssocID="{41A9CEDD-C598-D147-A7FF-B307FCE5A4A8}" presName="imagSh" presStyleLbl="bgImgPlace1" presStyleIdx="1" presStyleCnt="5" custScaleX="100826" custScaleY="160000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22CF50C-ADEF-AE4F-89A9-67501DF5E9BD}" type="pres">
      <dgm:prSet presAssocID="{41A9CEDD-C598-D147-A7FF-B307FCE5A4A8}" presName="txNode" presStyleLbl="node1" presStyleIdx="1" presStyleCnt="5" custScaleX="52964" custScaleY="46952" custLinFactNeighborX="12790" custLinFactNeighborY="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2B57C-DA9D-9149-BB10-A95EE9D369B8}" type="pres">
      <dgm:prSet presAssocID="{9669011A-F43E-C14F-94C2-FCF3C7059CA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3BD92DE-0D49-3F47-ACAE-59736DF1EF9A}" type="pres">
      <dgm:prSet presAssocID="{9669011A-F43E-C14F-94C2-FCF3C7059CAF}" presName="connTx" presStyleLbl="sibTrans2D1" presStyleIdx="1" presStyleCnt="4"/>
      <dgm:spPr/>
      <dgm:t>
        <a:bodyPr/>
        <a:lstStyle/>
        <a:p>
          <a:endParaRPr lang="en-US"/>
        </a:p>
      </dgm:t>
    </dgm:pt>
    <dgm:pt modelId="{99F7FE27-0CBD-A04E-BCF3-BEEA196D9EAE}" type="pres">
      <dgm:prSet presAssocID="{852492FC-F6E6-C24B-8782-329F8599B91D}" presName="composite" presStyleCnt="0"/>
      <dgm:spPr/>
    </dgm:pt>
    <dgm:pt modelId="{3A74B247-5FEA-5741-9823-3EC9FC39A357}" type="pres">
      <dgm:prSet presAssocID="{852492FC-F6E6-C24B-8782-329F8599B91D}" presName="imagSh" presStyleLbl="bgImgPlace1" presStyleIdx="2" presStyleCnt="5" custScaleX="122198" custScaleY="16000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A547CD-A2B6-C340-9D18-8D4D47E1EDBF}" type="pres">
      <dgm:prSet presAssocID="{852492FC-F6E6-C24B-8782-329F8599B91D}" presName="txNode" presStyleLbl="node1" presStyleIdx="2" presStyleCnt="5" custScaleX="52964" custScaleY="46952" custLinFactNeighborX="8496" custLinFactNeighborY="12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9BB1E-A9B2-2249-A15B-B18A381AAB90}" type="pres">
      <dgm:prSet presAssocID="{D90CDA3C-D17D-7744-AE3B-BCE8EB439F3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91C0E71-637F-6C40-950F-9F64DE22E241}" type="pres">
      <dgm:prSet presAssocID="{D90CDA3C-D17D-7744-AE3B-BCE8EB439F3E}" presName="connTx" presStyleLbl="sibTrans2D1" presStyleIdx="2" presStyleCnt="4"/>
      <dgm:spPr/>
      <dgm:t>
        <a:bodyPr/>
        <a:lstStyle/>
        <a:p>
          <a:endParaRPr lang="en-US"/>
        </a:p>
      </dgm:t>
    </dgm:pt>
    <dgm:pt modelId="{321AB441-3243-9C43-A72E-4E52C89D75BD}" type="pres">
      <dgm:prSet presAssocID="{4A0D3195-83EC-5C4C-81F6-5622916768D2}" presName="composite" presStyleCnt="0"/>
      <dgm:spPr/>
    </dgm:pt>
    <dgm:pt modelId="{AE5E81FB-648A-704C-8BBE-5B2902E11151}" type="pres">
      <dgm:prSet presAssocID="{4A0D3195-83EC-5C4C-81F6-5622916768D2}" presName="imagSh" presStyleLbl="bgImgPlace1" presStyleIdx="3" presStyleCnt="5" custScaleX="110165" custScaleY="160000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B6C98B-32AB-7D49-8325-ACD1F8F9AF83}" type="pres">
      <dgm:prSet presAssocID="{4A0D3195-83EC-5C4C-81F6-5622916768D2}" presName="txNode" presStyleLbl="node1" presStyleIdx="3" presStyleCnt="5" custScaleX="52964" custScaleY="46952" custLinFactNeighborX="13300" custLinFactNeighborY="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0C3A0-7CBD-7041-A685-44BAC43D9821}" type="pres">
      <dgm:prSet presAssocID="{D1C9C224-5A0D-E44B-AD1E-2F6AE05DE91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991E0E6-F3B8-884F-AFDE-6B3DF21F5139}" type="pres">
      <dgm:prSet presAssocID="{D1C9C224-5A0D-E44B-AD1E-2F6AE05DE91D}" presName="connTx" presStyleLbl="sibTrans2D1" presStyleIdx="3" presStyleCnt="4"/>
      <dgm:spPr/>
      <dgm:t>
        <a:bodyPr/>
        <a:lstStyle/>
        <a:p>
          <a:endParaRPr lang="en-US"/>
        </a:p>
      </dgm:t>
    </dgm:pt>
    <dgm:pt modelId="{B2719C86-9633-084E-89C9-0648B3913986}" type="pres">
      <dgm:prSet presAssocID="{09E16B40-CD76-2B40-AB32-714662FC78FE}" presName="composite" presStyleCnt="0"/>
      <dgm:spPr/>
    </dgm:pt>
    <dgm:pt modelId="{EBA51642-75AB-D840-8796-ACB028E94461}" type="pres">
      <dgm:prSet presAssocID="{09E16B40-CD76-2B40-AB32-714662FC78FE}" presName="imagSh" presStyleLbl="bgImgPlace1" presStyleIdx="4" presStyleCnt="5" custScaleX="109908" custScaleY="16000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3B29555-30F2-7642-A021-2EAE9E584B96}" type="pres">
      <dgm:prSet presAssocID="{09E16B40-CD76-2B40-AB32-714662FC78FE}" presName="txNode" presStyleLbl="node1" presStyleIdx="4" presStyleCnt="5" custScaleX="52964" custScaleY="46952" custLinFactNeighborX="19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C7019-7F3A-43EC-B53B-E8E8E5CC771B}" type="presOf" srcId="{2B194852-60E5-EB43-9CC8-FA4255FB0B3D}" destId="{63B29555-30F2-7642-A021-2EAE9E584B96}" srcOrd="0" destOrd="1" presId="urn:microsoft.com/office/officeart/2005/8/layout/hProcess10"/>
    <dgm:cxn modelId="{B125C997-49CB-4C05-9267-E68395D01757}" type="presOf" srcId="{F6842016-842E-D745-9428-A61F4B6B1647}" destId="{EB678ADA-5887-D840-9FE0-E035DD6FB912}" srcOrd="0" destOrd="1" presId="urn:microsoft.com/office/officeart/2005/8/layout/hProcess10"/>
    <dgm:cxn modelId="{F7D71873-416D-B944-B98F-5E6542A3F7DD}" srcId="{78AF379C-8D03-2F43-AD61-36026B25904C}" destId="{632BC8C3-CF39-F742-8097-43E4C7DB4645}" srcOrd="0" destOrd="0" parTransId="{98335AA9-095C-894A-8FE1-C552E8E205F4}" sibTransId="{2A304052-73BA-F04B-BE17-29598EB65008}"/>
    <dgm:cxn modelId="{4C212435-CB4B-6D4B-A8F6-418C158D86C7}" srcId="{4A0D3195-83EC-5C4C-81F6-5622916768D2}" destId="{6B4FF67E-2946-4244-8CC4-CB2C48FE9910}" srcOrd="0" destOrd="0" parTransId="{C11026B5-90E3-F84F-89D4-D3284B2DD73C}" sibTransId="{CC7E8F11-17BB-524F-A70E-0C9F77781837}"/>
    <dgm:cxn modelId="{0F176B05-BC03-49DF-9C2C-85064DAA948A}" type="presOf" srcId="{D90CDA3C-D17D-7744-AE3B-BCE8EB439F3E}" destId="{8AF9BB1E-A9B2-2249-A15B-B18A381AAB90}" srcOrd="0" destOrd="0" presId="urn:microsoft.com/office/officeart/2005/8/layout/hProcess10"/>
    <dgm:cxn modelId="{226837BC-7A46-4C27-B792-17324B2F724E}" type="presOf" srcId="{D1C9C224-5A0D-E44B-AD1E-2F6AE05DE91D}" destId="{B991E0E6-F3B8-884F-AFDE-6B3DF21F5139}" srcOrd="1" destOrd="0" presId="urn:microsoft.com/office/officeart/2005/8/layout/hProcess10"/>
    <dgm:cxn modelId="{0E0009A0-EA4F-2F4B-A10A-4BC2F9A7517E}" srcId="{78AF379C-8D03-2F43-AD61-36026B25904C}" destId="{41A9CEDD-C598-D147-A7FF-B307FCE5A4A8}" srcOrd="1" destOrd="0" parTransId="{2D303E20-44E7-F24E-BA3B-AC6324CC681A}" sibTransId="{9669011A-F43E-C14F-94C2-FCF3C7059CAF}"/>
    <dgm:cxn modelId="{AFD59543-5C24-4FC6-8105-FDC86472CBFB}" type="presOf" srcId="{D1C9C224-5A0D-E44B-AD1E-2F6AE05DE91D}" destId="{2D40C3A0-7CBD-7041-A685-44BAC43D9821}" srcOrd="0" destOrd="0" presId="urn:microsoft.com/office/officeart/2005/8/layout/hProcess10"/>
    <dgm:cxn modelId="{10FCD06D-6CC4-436A-876D-D7E1EB50CB8D}" type="presOf" srcId="{C3C6E483-E2CF-7849-8C6F-02894E910573}" destId="{322CF50C-ADEF-AE4F-89A9-67501DF5E9BD}" srcOrd="0" destOrd="1" presId="urn:microsoft.com/office/officeart/2005/8/layout/hProcess10"/>
    <dgm:cxn modelId="{B3602CA4-6E09-8547-A86A-7A82CEE3E1A2}" srcId="{632BC8C3-CF39-F742-8097-43E4C7DB4645}" destId="{F6842016-842E-D745-9428-A61F4B6B1647}" srcOrd="0" destOrd="0" parTransId="{7F181CF5-36DA-074C-9B63-2D6EE14DF785}" sibTransId="{EC59FD5F-125F-B74E-824C-A3FB6E9F2788}"/>
    <dgm:cxn modelId="{C60C960F-7889-429A-B57E-5BCD4C4D1FC0}" type="presOf" srcId="{31722A5C-D08A-0B4B-8BB8-4DCE286FFF10}" destId="{00A547CD-A2B6-C340-9D18-8D4D47E1EDBF}" srcOrd="0" destOrd="1" presId="urn:microsoft.com/office/officeart/2005/8/layout/hProcess10"/>
    <dgm:cxn modelId="{DFF21746-0AEC-4041-B5F1-58CF165E7711}" type="presOf" srcId="{D90CDA3C-D17D-7744-AE3B-BCE8EB439F3E}" destId="{991C0E71-637F-6C40-950F-9F64DE22E241}" srcOrd="1" destOrd="0" presId="urn:microsoft.com/office/officeart/2005/8/layout/hProcess10"/>
    <dgm:cxn modelId="{7545FE91-7258-D74A-ADAB-23B4B95A4196}" srcId="{09E16B40-CD76-2B40-AB32-714662FC78FE}" destId="{2B194852-60E5-EB43-9CC8-FA4255FB0B3D}" srcOrd="0" destOrd="0" parTransId="{8AA507E4-E512-F044-85C4-106B940F0BBE}" sibTransId="{4426C5E7-B8C8-3A48-B97E-26C95B5D1C6E}"/>
    <dgm:cxn modelId="{92E86CCE-BD4C-4A69-A756-3643ADC293D5}" type="presOf" srcId="{4A0D3195-83EC-5C4C-81F6-5622916768D2}" destId="{6EB6C98B-32AB-7D49-8325-ACD1F8F9AF83}" srcOrd="0" destOrd="0" presId="urn:microsoft.com/office/officeart/2005/8/layout/hProcess10"/>
    <dgm:cxn modelId="{76A1CE22-6AB1-4463-9890-942426AFFFEF}" type="presOf" srcId="{2A304052-73BA-F04B-BE17-29598EB65008}" destId="{9230FC50-887D-7449-9BDC-52D21870B21B}" srcOrd="0" destOrd="0" presId="urn:microsoft.com/office/officeart/2005/8/layout/hProcess10"/>
    <dgm:cxn modelId="{171316B5-05E2-B846-B243-658B0D780F28}" srcId="{78AF379C-8D03-2F43-AD61-36026B25904C}" destId="{09E16B40-CD76-2B40-AB32-714662FC78FE}" srcOrd="4" destOrd="0" parTransId="{6B2C8E0D-8B74-AE44-B75A-44316DD7A07D}" sibTransId="{0887E00B-7DC5-8346-A1A1-6A3630FA9EB0}"/>
    <dgm:cxn modelId="{2652FC61-B9E3-4558-AB7D-13538614A2AE}" type="presOf" srcId="{9669011A-F43E-C14F-94C2-FCF3C7059CAF}" destId="{13BD92DE-0D49-3F47-ACAE-59736DF1EF9A}" srcOrd="1" destOrd="0" presId="urn:microsoft.com/office/officeart/2005/8/layout/hProcess10"/>
    <dgm:cxn modelId="{F631D495-61BB-4958-96BB-63EA84937135}" type="presOf" srcId="{9669011A-F43E-C14F-94C2-FCF3C7059CAF}" destId="{5742B57C-DA9D-9149-BB10-A95EE9D369B8}" srcOrd="0" destOrd="0" presId="urn:microsoft.com/office/officeart/2005/8/layout/hProcess10"/>
    <dgm:cxn modelId="{75794811-48D8-4E84-8ACE-D2DD5B6D65AC}" type="presOf" srcId="{6B4FF67E-2946-4244-8CC4-CB2C48FE9910}" destId="{6EB6C98B-32AB-7D49-8325-ACD1F8F9AF83}" srcOrd="0" destOrd="1" presId="urn:microsoft.com/office/officeart/2005/8/layout/hProcess10"/>
    <dgm:cxn modelId="{0E154C55-706E-4D86-A008-1FC522B72D3F}" type="presOf" srcId="{852492FC-F6E6-C24B-8782-329F8599B91D}" destId="{00A547CD-A2B6-C340-9D18-8D4D47E1EDBF}" srcOrd="0" destOrd="0" presId="urn:microsoft.com/office/officeart/2005/8/layout/hProcess10"/>
    <dgm:cxn modelId="{10D4B924-F1A6-B443-B5CF-94181F19380E}" srcId="{78AF379C-8D03-2F43-AD61-36026B25904C}" destId="{4A0D3195-83EC-5C4C-81F6-5622916768D2}" srcOrd="3" destOrd="0" parTransId="{D17544F5-C3B4-EE4C-87CC-219F9DE9E6D4}" sibTransId="{D1C9C224-5A0D-E44B-AD1E-2F6AE05DE91D}"/>
    <dgm:cxn modelId="{BEA50371-BA50-3748-8455-9AF4680F6633}" srcId="{78AF379C-8D03-2F43-AD61-36026B25904C}" destId="{852492FC-F6E6-C24B-8782-329F8599B91D}" srcOrd="2" destOrd="0" parTransId="{DE516856-9C3D-FB4F-9972-87149E3044E9}" sibTransId="{D90CDA3C-D17D-7744-AE3B-BCE8EB439F3E}"/>
    <dgm:cxn modelId="{43DC1041-54A4-43A8-9A9B-72DD6A1D8D69}" type="presOf" srcId="{41A9CEDD-C598-D147-A7FF-B307FCE5A4A8}" destId="{322CF50C-ADEF-AE4F-89A9-67501DF5E9BD}" srcOrd="0" destOrd="0" presId="urn:microsoft.com/office/officeart/2005/8/layout/hProcess10"/>
    <dgm:cxn modelId="{C0BFE92E-7B6A-4491-AA4B-3DA31DF48032}" type="presOf" srcId="{09E16B40-CD76-2B40-AB32-714662FC78FE}" destId="{63B29555-30F2-7642-A021-2EAE9E584B96}" srcOrd="0" destOrd="0" presId="urn:microsoft.com/office/officeart/2005/8/layout/hProcess10"/>
    <dgm:cxn modelId="{6ECE34BD-70A5-4B44-ABC6-72088329D1EE}" type="presOf" srcId="{632BC8C3-CF39-F742-8097-43E4C7DB4645}" destId="{EB678ADA-5887-D840-9FE0-E035DD6FB912}" srcOrd="0" destOrd="0" presId="urn:microsoft.com/office/officeart/2005/8/layout/hProcess10"/>
    <dgm:cxn modelId="{3352A26A-CABF-4BF8-9551-96ADFA7CD3D8}" type="presOf" srcId="{78AF379C-8D03-2F43-AD61-36026B25904C}" destId="{2B8DF29D-AA33-B742-A129-90D600D1A024}" srcOrd="0" destOrd="0" presId="urn:microsoft.com/office/officeart/2005/8/layout/hProcess10"/>
    <dgm:cxn modelId="{F4C9BFA5-45A6-45B8-81B7-792F574CEC12}" type="presOf" srcId="{2A304052-73BA-F04B-BE17-29598EB65008}" destId="{97E447C0-1456-654F-80A6-4B95431FDF8D}" srcOrd="1" destOrd="0" presId="urn:microsoft.com/office/officeart/2005/8/layout/hProcess10"/>
    <dgm:cxn modelId="{E818A3BA-82DD-D44F-A06E-047AE13DFA7F}" srcId="{41A9CEDD-C598-D147-A7FF-B307FCE5A4A8}" destId="{C3C6E483-E2CF-7849-8C6F-02894E910573}" srcOrd="0" destOrd="0" parTransId="{9C29CB60-659E-C24A-B61E-FD473454CA80}" sibTransId="{0028DF5F-28EF-504D-946E-754A5A7F88C8}"/>
    <dgm:cxn modelId="{8BBEB344-6095-544E-96D3-CFF01A320A2D}" srcId="{852492FC-F6E6-C24B-8782-329F8599B91D}" destId="{31722A5C-D08A-0B4B-8BB8-4DCE286FFF10}" srcOrd="0" destOrd="0" parTransId="{D56B044A-2D8F-344E-8151-1A65A7C127C1}" sibTransId="{9E50DA21-ED62-254E-B9BE-9CE3C212EFCC}"/>
    <dgm:cxn modelId="{EF3BE03B-AA74-49C6-9BEC-5279123B379C}" type="presParOf" srcId="{2B8DF29D-AA33-B742-A129-90D600D1A024}" destId="{71B8ECA3-2301-FA4D-8353-43310A97FD1A}" srcOrd="0" destOrd="0" presId="urn:microsoft.com/office/officeart/2005/8/layout/hProcess10"/>
    <dgm:cxn modelId="{0EDC452A-B3D2-4F84-BC3A-39DE7EAC49E0}" type="presParOf" srcId="{71B8ECA3-2301-FA4D-8353-43310A97FD1A}" destId="{EDE4D6BC-EAFC-EE44-ADFC-691C8A457937}" srcOrd="0" destOrd="0" presId="urn:microsoft.com/office/officeart/2005/8/layout/hProcess10"/>
    <dgm:cxn modelId="{3F410C6F-60EA-406C-ADF2-A685099AB69F}" type="presParOf" srcId="{71B8ECA3-2301-FA4D-8353-43310A97FD1A}" destId="{EB678ADA-5887-D840-9FE0-E035DD6FB912}" srcOrd="1" destOrd="0" presId="urn:microsoft.com/office/officeart/2005/8/layout/hProcess10"/>
    <dgm:cxn modelId="{D6873F4B-4B18-4A8A-B378-094EFD0118B8}" type="presParOf" srcId="{2B8DF29D-AA33-B742-A129-90D600D1A024}" destId="{9230FC50-887D-7449-9BDC-52D21870B21B}" srcOrd="1" destOrd="0" presId="urn:microsoft.com/office/officeart/2005/8/layout/hProcess10"/>
    <dgm:cxn modelId="{E6661F87-B17A-4DA7-BF1D-31DEA61FF052}" type="presParOf" srcId="{9230FC50-887D-7449-9BDC-52D21870B21B}" destId="{97E447C0-1456-654F-80A6-4B95431FDF8D}" srcOrd="0" destOrd="0" presId="urn:microsoft.com/office/officeart/2005/8/layout/hProcess10"/>
    <dgm:cxn modelId="{8CD2092C-9A44-4590-A14F-1A7F967916B6}" type="presParOf" srcId="{2B8DF29D-AA33-B742-A129-90D600D1A024}" destId="{1056E783-4037-FA4F-994B-B22CE7844488}" srcOrd="2" destOrd="0" presId="urn:microsoft.com/office/officeart/2005/8/layout/hProcess10"/>
    <dgm:cxn modelId="{7C5E9524-ADD7-4FBF-8BFF-3A5828D4916D}" type="presParOf" srcId="{1056E783-4037-FA4F-994B-B22CE7844488}" destId="{D5BF8D3D-4A81-9D49-B34D-EB03B247FBE5}" srcOrd="0" destOrd="0" presId="urn:microsoft.com/office/officeart/2005/8/layout/hProcess10"/>
    <dgm:cxn modelId="{3BC38B2B-3BB7-4E47-A4B0-6148B68E979E}" type="presParOf" srcId="{1056E783-4037-FA4F-994B-B22CE7844488}" destId="{322CF50C-ADEF-AE4F-89A9-67501DF5E9BD}" srcOrd="1" destOrd="0" presId="urn:microsoft.com/office/officeart/2005/8/layout/hProcess10"/>
    <dgm:cxn modelId="{541A94D5-63B1-446F-90BE-D84739A21167}" type="presParOf" srcId="{2B8DF29D-AA33-B742-A129-90D600D1A024}" destId="{5742B57C-DA9D-9149-BB10-A95EE9D369B8}" srcOrd="3" destOrd="0" presId="urn:microsoft.com/office/officeart/2005/8/layout/hProcess10"/>
    <dgm:cxn modelId="{76A8E354-BE9F-45CD-9857-5846CA52E4C1}" type="presParOf" srcId="{5742B57C-DA9D-9149-BB10-A95EE9D369B8}" destId="{13BD92DE-0D49-3F47-ACAE-59736DF1EF9A}" srcOrd="0" destOrd="0" presId="urn:microsoft.com/office/officeart/2005/8/layout/hProcess10"/>
    <dgm:cxn modelId="{1616E937-C479-4E5F-ABA8-FAA8BF052231}" type="presParOf" srcId="{2B8DF29D-AA33-B742-A129-90D600D1A024}" destId="{99F7FE27-0CBD-A04E-BCF3-BEEA196D9EAE}" srcOrd="4" destOrd="0" presId="urn:microsoft.com/office/officeart/2005/8/layout/hProcess10"/>
    <dgm:cxn modelId="{3D8DEB45-EB95-448A-B1E6-C7A575051D11}" type="presParOf" srcId="{99F7FE27-0CBD-A04E-BCF3-BEEA196D9EAE}" destId="{3A74B247-5FEA-5741-9823-3EC9FC39A357}" srcOrd="0" destOrd="0" presId="urn:microsoft.com/office/officeart/2005/8/layout/hProcess10"/>
    <dgm:cxn modelId="{606BC93B-56E3-4915-828C-F56588B15E1C}" type="presParOf" srcId="{99F7FE27-0CBD-A04E-BCF3-BEEA196D9EAE}" destId="{00A547CD-A2B6-C340-9D18-8D4D47E1EDBF}" srcOrd="1" destOrd="0" presId="urn:microsoft.com/office/officeart/2005/8/layout/hProcess10"/>
    <dgm:cxn modelId="{21FDD7B0-7099-46B8-89B3-0E231D7402AC}" type="presParOf" srcId="{2B8DF29D-AA33-B742-A129-90D600D1A024}" destId="{8AF9BB1E-A9B2-2249-A15B-B18A381AAB90}" srcOrd="5" destOrd="0" presId="urn:microsoft.com/office/officeart/2005/8/layout/hProcess10"/>
    <dgm:cxn modelId="{1C068E9A-A08F-4D8A-A9A6-0A673044CDD7}" type="presParOf" srcId="{8AF9BB1E-A9B2-2249-A15B-B18A381AAB90}" destId="{991C0E71-637F-6C40-950F-9F64DE22E241}" srcOrd="0" destOrd="0" presId="urn:microsoft.com/office/officeart/2005/8/layout/hProcess10"/>
    <dgm:cxn modelId="{D24926FC-EC50-4A6B-A977-DF8D6D81CC6B}" type="presParOf" srcId="{2B8DF29D-AA33-B742-A129-90D600D1A024}" destId="{321AB441-3243-9C43-A72E-4E52C89D75BD}" srcOrd="6" destOrd="0" presId="urn:microsoft.com/office/officeart/2005/8/layout/hProcess10"/>
    <dgm:cxn modelId="{FCCCF200-0FFE-478A-8017-F706C449ED3C}" type="presParOf" srcId="{321AB441-3243-9C43-A72E-4E52C89D75BD}" destId="{AE5E81FB-648A-704C-8BBE-5B2902E11151}" srcOrd="0" destOrd="0" presId="urn:microsoft.com/office/officeart/2005/8/layout/hProcess10"/>
    <dgm:cxn modelId="{860353AB-B06A-4C4D-843C-4B4719BE798B}" type="presParOf" srcId="{321AB441-3243-9C43-A72E-4E52C89D75BD}" destId="{6EB6C98B-32AB-7D49-8325-ACD1F8F9AF83}" srcOrd="1" destOrd="0" presId="urn:microsoft.com/office/officeart/2005/8/layout/hProcess10"/>
    <dgm:cxn modelId="{8169B3E3-A0EF-4161-B3B8-D5AB62FF15CF}" type="presParOf" srcId="{2B8DF29D-AA33-B742-A129-90D600D1A024}" destId="{2D40C3A0-7CBD-7041-A685-44BAC43D9821}" srcOrd="7" destOrd="0" presId="urn:microsoft.com/office/officeart/2005/8/layout/hProcess10"/>
    <dgm:cxn modelId="{99A7773A-7C3D-418C-AF00-2C5B13E6B46D}" type="presParOf" srcId="{2D40C3A0-7CBD-7041-A685-44BAC43D9821}" destId="{B991E0E6-F3B8-884F-AFDE-6B3DF21F5139}" srcOrd="0" destOrd="0" presId="urn:microsoft.com/office/officeart/2005/8/layout/hProcess10"/>
    <dgm:cxn modelId="{84863D22-4DF9-4085-A393-9FB4CB47BF5D}" type="presParOf" srcId="{2B8DF29D-AA33-B742-A129-90D600D1A024}" destId="{B2719C86-9633-084E-89C9-0648B3913986}" srcOrd="8" destOrd="0" presId="urn:microsoft.com/office/officeart/2005/8/layout/hProcess10"/>
    <dgm:cxn modelId="{7ABEA19D-2220-4FC5-9BDE-E47CAB67B14A}" type="presParOf" srcId="{B2719C86-9633-084E-89C9-0648B3913986}" destId="{EBA51642-75AB-D840-8796-ACB028E94461}" srcOrd="0" destOrd="0" presId="urn:microsoft.com/office/officeart/2005/8/layout/hProcess10"/>
    <dgm:cxn modelId="{55F62726-41C0-4BA9-9303-DD44BCBAA6B9}" type="presParOf" srcId="{B2719C86-9633-084E-89C9-0648B3913986}" destId="{63B29555-30F2-7642-A021-2EAE9E584B9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F379C-8D03-2F43-AD61-36026B25904C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392FC-00D5-C245-8AFA-A7D03ECDF318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XT3</a:t>
          </a:r>
          <a:endParaRPr lang="en-US" sz="1200" b="1" dirty="0">
            <a:solidFill>
              <a:srgbClr val="FFFFFF"/>
            </a:solidFill>
          </a:endParaRPr>
        </a:p>
      </dgm:t>
    </dgm:pt>
    <dgm:pt modelId="{5B388DB1-17E9-C54B-B064-5367C91D5377}" type="parTrans" cxnId="{66EBEC6F-EB49-7741-A228-4A58483395DD}">
      <dgm:prSet/>
      <dgm:spPr/>
      <dgm:t>
        <a:bodyPr/>
        <a:lstStyle/>
        <a:p>
          <a:endParaRPr lang="en-US"/>
        </a:p>
      </dgm:t>
    </dgm:pt>
    <dgm:pt modelId="{AA4AAE23-21DD-E54B-911C-DD2137450113}" type="sibTrans" cxnId="{66EBEC6F-EB49-7741-A228-4A58483395DD}">
      <dgm:prSet/>
      <dgm:spPr/>
      <dgm:t>
        <a:bodyPr/>
        <a:lstStyle/>
        <a:p>
          <a:endParaRPr lang="en-US"/>
        </a:p>
      </dgm:t>
    </dgm:pt>
    <dgm:pt modelId="{BE103B25-C84A-7D44-A02D-00630802784E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2005</a:t>
          </a:r>
          <a:endParaRPr lang="en-US" sz="1000" b="1" dirty="0">
            <a:solidFill>
              <a:srgbClr val="FFFFFF"/>
            </a:solidFill>
          </a:endParaRPr>
        </a:p>
      </dgm:t>
    </dgm:pt>
    <dgm:pt modelId="{B18A59AD-6C0A-3448-A78D-41040E79C6D3}" type="parTrans" cxnId="{7AF99649-2E1E-EE43-9D3A-5A22AFE76A5A}">
      <dgm:prSet/>
      <dgm:spPr/>
      <dgm:t>
        <a:bodyPr/>
        <a:lstStyle/>
        <a:p>
          <a:endParaRPr lang="en-US"/>
        </a:p>
      </dgm:t>
    </dgm:pt>
    <dgm:pt modelId="{DE4053BD-DADC-F84A-9367-187F646B7A90}" type="sibTrans" cxnId="{7AF99649-2E1E-EE43-9D3A-5A22AFE76A5A}">
      <dgm:prSet/>
      <dgm:spPr/>
      <dgm:t>
        <a:bodyPr/>
        <a:lstStyle/>
        <a:p>
          <a:endParaRPr lang="en-US"/>
        </a:p>
      </dgm:t>
    </dgm:pt>
    <dgm:pt modelId="{9A78CBA3-169A-AB4B-AD45-67E43C6A6947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T3E</a:t>
          </a:r>
          <a:endParaRPr lang="en-US" sz="1200" b="1" dirty="0">
            <a:solidFill>
              <a:srgbClr val="FFFFFF"/>
            </a:solidFill>
          </a:endParaRPr>
        </a:p>
      </dgm:t>
    </dgm:pt>
    <dgm:pt modelId="{94965523-CB29-A840-96B0-B02CB746CFC8}" type="parTrans" cxnId="{231F6110-0B94-FB46-A973-55B626F3BB73}">
      <dgm:prSet/>
      <dgm:spPr/>
      <dgm:t>
        <a:bodyPr/>
        <a:lstStyle/>
        <a:p>
          <a:endParaRPr lang="en-US"/>
        </a:p>
      </dgm:t>
    </dgm:pt>
    <dgm:pt modelId="{4BEBB4F5-690C-3F42-AB51-D0A0AA405918}" type="sibTrans" cxnId="{231F6110-0B94-FB46-A973-55B626F3BB73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D7A14B76-E522-9242-A4C1-AE562F47B0C5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1996</a:t>
          </a:r>
          <a:endParaRPr lang="en-US" sz="1000" b="1" dirty="0">
            <a:solidFill>
              <a:srgbClr val="FFFFFF"/>
            </a:solidFill>
          </a:endParaRPr>
        </a:p>
      </dgm:t>
    </dgm:pt>
    <dgm:pt modelId="{E8797A29-498F-7043-A51D-DC701B1641A3}" type="parTrans" cxnId="{07A757C3-6D80-B04C-BC6A-F799C546F0B5}">
      <dgm:prSet/>
      <dgm:spPr/>
      <dgm:t>
        <a:bodyPr/>
        <a:lstStyle/>
        <a:p>
          <a:endParaRPr lang="en-US"/>
        </a:p>
      </dgm:t>
    </dgm:pt>
    <dgm:pt modelId="{F92CFE8E-E6F1-F549-9C5C-8523347D9758}" type="sibTrans" cxnId="{07A757C3-6D80-B04C-BC6A-F799C546F0B5}">
      <dgm:prSet/>
      <dgm:spPr/>
      <dgm:t>
        <a:bodyPr/>
        <a:lstStyle/>
        <a:p>
          <a:endParaRPr lang="en-US"/>
        </a:p>
      </dgm:t>
    </dgm:pt>
    <dgm:pt modelId="{5E8F61B9-B6D4-F04D-93EC-60F534421822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HP SC45: TCS</a:t>
          </a:r>
          <a:endParaRPr lang="en-US" sz="1200" b="1" dirty="0">
            <a:solidFill>
              <a:srgbClr val="FFFFFF"/>
            </a:solidFill>
          </a:endParaRPr>
        </a:p>
      </dgm:t>
    </dgm:pt>
    <dgm:pt modelId="{55D2B11F-B447-3C49-B3A7-4A61616FC04C}" type="parTrans" cxnId="{765F974A-DA05-2D4A-9137-D125545633A5}">
      <dgm:prSet/>
      <dgm:spPr/>
      <dgm:t>
        <a:bodyPr/>
        <a:lstStyle/>
        <a:p>
          <a:endParaRPr lang="en-US"/>
        </a:p>
      </dgm:t>
    </dgm:pt>
    <dgm:pt modelId="{CDAACC95-1D9F-D741-B8D5-28D9CE773535}" type="sibTrans" cxnId="{765F974A-DA05-2D4A-9137-D125545633A5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6A93BC72-9DF5-8A42-BD33-2349EB300FCD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2001</a:t>
          </a:r>
          <a:endParaRPr lang="en-US" sz="1000" b="1" dirty="0">
            <a:solidFill>
              <a:srgbClr val="FFFFFF"/>
            </a:solidFill>
          </a:endParaRPr>
        </a:p>
      </dgm:t>
    </dgm:pt>
    <dgm:pt modelId="{922D0952-444D-7C4F-B5ED-7F79560C8F67}" type="parTrans" cxnId="{FA320735-398A-C443-A62F-4E41C67BBC08}">
      <dgm:prSet/>
      <dgm:spPr/>
      <dgm:t>
        <a:bodyPr/>
        <a:lstStyle/>
        <a:p>
          <a:endParaRPr lang="en-US"/>
        </a:p>
      </dgm:t>
    </dgm:pt>
    <dgm:pt modelId="{918505F1-DF27-0B43-9256-4A215EFEB8A6}" type="sibTrans" cxnId="{FA320735-398A-C443-A62F-4E41C67BBC08}">
      <dgm:prSet/>
      <dgm:spPr/>
      <dgm:t>
        <a:bodyPr/>
        <a:lstStyle/>
        <a:p>
          <a:endParaRPr lang="en-US"/>
        </a:p>
      </dgm:t>
    </dgm:pt>
    <dgm:pt modelId="{A6498B04-8038-E949-AB2A-D88778264B30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100" b="1" dirty="0" smtClean="0">
              <a:solidFill>
                <a:srgbClr val="FFFFFF"/>
              </a:solidFill>
            </a:rPr>
            <a:t>HP GS1280</a:t>
          </a:r>
          <a:endParaRPr lang="en-US" sz="1100" b="1" dirty="0">
            <a:solidFill>
              <a:srgbClr val="FFFFFF"/>
            </a:solidFill>
          </a:endParaRPr>
        </a:p>
      </dgm:t>
    </dgm:pt>
    <dgm:pt modelId="{698ABEF4-F31A-FB49-BCA6-1A1EE601978A}" type="parTrans" cxnId="{D5554563-4C89-7A49-9A09-776F2FCE7A2C}">
      <dgm:prSet/>
      <dgm:spPr/>
      <dgm:t>
        <a:bodyPr/>
        <a:lstStyle/>
        <a:p>
          <a:endParaRPr lang="en-US"/>
        </a:p>
      </dgm:t>
    </dgm:pt>
    <dgm:pt modelId="{179FB973-07E7-E14B-B3C9-371B86BAABF6}" type="sibTrans" cxnId="{D5554563-4C89-7A49-9A09-776F2FCE7A2C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71212E72-76CF-4C41-89D4-B0D25D295D74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900" b="1" dirty="0" smtClean="0">
              <a:solidFill>
                <a:srgbClr val="FFFFFF"/>
              </a:solidFill>
            </a:rPr>
            <a:t>2003</a:t>
          </a:r>
          <a:endParaRPr lang="en-US" sz="900" b="1" dirty="0">
            <a:solidFill>
              <a:srgbClr val="FFFFFF"/>
            </a:solidFill>
          </a:endParaRPr>
        </a:p>
      </dgm:t>
    </dgm:pt>
    <dgm:pt modelId="{D0DB68F0-0623-B943-9F69-D15AE70400F9}" type="parTrans" cxnId="{EBC21282-B880-DC46-BC97-5F653E1D42FC}">
      <dgm:prSet/>
      <dgm:spPr/>
      <dgm:t>
        <a:bodyPr/>
        <a:lstStyle/>
        <a:p>
          <a:endParaRPr lang="en-US"/>
        </a:p>
      </dgm:t>
    </dgm:pt>
    <dgm:pt modelId="{D6B04BA2-AE48-834C-ADE7-923E1B9C5DF4}" type="sibTrans" cxnId="{EBC21282-B880-DC46-BC97-5F653E1D42FC}">
      <dgm:prSet/>
      <dgm:spPr/>
      <dgm:t>
        <a:bodyPr/>
        <a:lstStyle/>
        <a:p>
          <a:endParaRPr lang="en-US"/>
        </a:p>
      </dgm:t>
    </dgm:pt>
    <dgm:pt modelId="{DEE49105-5D19-3D40-90AB-A47E32EF1CBB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T3D</a:t>
          </a:r>
          <a:endParaRPr lang="en-US" sz="1200" b="1" dirty="0">
            <a:solidFill>
              <a:srgbClr val="FFFFFF"/>
            </a:solidFill>
          </a:endParaRPr>
        </a:p>
      </dgm:t>
    </dgm:pt>
    <dgm:pt modelId="{E44EB320-F43D-9D4D-B3AA-9BC243B980A2}" type="parTrans" cxnId="{17A65E06-1F03-0443-A1A6-B1925315D0D2}">
      <dgm:prSet/>
      <dgm:spPr/>
      <dgm:t>
        <a:bodyPr/>
        <a:lstStyle/>
        <a:p>
          <a:endParaRPr lang="en-US"/>
        </a:p>
      </dgm:t>
    </dgm:pt>
    <dgm:pt modelId="{D7368364-945A-F247-9222-CCFDCD489D5D}" type="sibTrans" cxnId="{17A65E06-1F03-0443-A1A6-B1925315D0D2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FBE9EC82-751E-C649-95CE-A70997CA20E3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1993</a:t>
          </a:r>
          <a:endParaRPr lang="en-US" sz="1000" b="1" dirty="0">
            <a:solidFill>
              <a:srgbClr val="FFFFFF"/>
            </a:solidFill>
          </a:endParaRPr>
        </a:p>
      </dgm:t>
    </dgm:pt>
    <dgm:pt modelId="{9AA49377-A69F-6544-BE60-9931A5A22F9D}" type="parTrans" cxnId="{8C02DED6-8779-0B49-A5BF-2F2A05E5F3DE}">
      <dgm:prSet/>
      <dgm:spPr/>
      <dgm:t>
        <a:bodyPr/>
        <a:lstStyle/>
        <a:p>
          <a:endParaRPr lang="en-US"/>
        </a:p>
      </dgm:t>
    </dgm:pt>
    <dgm:pt modelId="{712E0F80-6009-EB49-84DF-5D764E279558}" type="sibTrans" cxnId="{8C02DED6-8779-0B49-A5BF-2F2A05E5F3DE}">
      <dgm:prSet/>
      <dgm:spPr/>
      <dgm:t>
        <a:bodyPr/>
        <a:lstStyle/>
        <a:p>
          <a:endParaRPr lang="en-US"/>
        </a:p>
      </dgm:t>
    </dgm:pt>
    <dgm:pt modelId="{2B8DF29D-AA33-B742-A129-90D600D1A024}" type="pres">
      <dgm:prSet presAssocID="{78AF379C-8D03-2F43-AD61-36026B2590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CD710E-BB38-7349-AAF1-C8C500AEF4B4}" type="pres">
      <dgm:prSet presAssocID="{DEE49105-5D19-3D40-90AB-A47E32EF1CBB}" presName="composite" presStyleCnt="0"/>
      <dgm:spPr/>
    </dgm:pt>
    <dgm:pt modelId="{2DD391C5-DBE0-4F4D-BA4D-D18BDC930C1B}" type="pres">
      <dgm:prSet presAssocID="{DEE49105-5D19-3D40-90AB-A47E32EF1CBB}" presName="imagSh" presStyleLbl="bgImgPlace1" presStyleIdx="0" presStyleCnt="5" custScaleX="111296" custScaleY="11302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F3A28F-142D-CD41-9DAC-FAAAB267600E}" type="pres">
      <dgm:prSet presAssocID="{DEE49105-5D19-3D40-90AB-A47E32EF1CBB}" presName="txNode" presStyleLbl="node1" presStyleIdx="0" presStyleCnt="5" custScaleX="52964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8CBE-D184-754D-BB13-ACD8A363715B}" type="pres">
      <dgm:prSet presAssocID="{D7368364-945A-F247-9222-CCFDCD489D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F7A8ED6-D5B9-9744-8E48-BC58532359A1}" type="pres">
      <dgm:prSet presAssocID="{D7368364-945A-F247-9222-CCFDCD489D5D}" presName="connTx" presStyleLbl="sibTrans2D1" presStyleIdx="0" presStyleCnt="4"/>
      <dgm:spPr/>
      <dgm:t>
        <a:bodyPr/>
        <a:lstStyle/>
        <a:p>
          <a:endParaRPr lang="en-US"/>
        </a:p>
      </dgm:t>
    </dgm:pt>
    <dgm:pt modelId="{1D70B35A-C4AC-E347-957B-6B8711448E4F}" type="pres">
      <dgm:prSet presAssocID="{9A78CBA3-169A-AB4B-AD45-67E43C6A6947}" presName="composite" presStyleCnt="0"/>
      <dgm:spPr/>
    </dgm:pt>
    <dgm:pt modelId="{79D2ADAB-4AF9-0C4D-9E83-05F121C73579}" type="pres">
      <dgm:prSet presAssocID="{9A78CBA3-169A-AB4B-AD45-67E43C6A6947}" presName="imagSh" presStyleLbl="bgImgPlace1" presStyleIdx="1" presStyleCnt="5" custScaleX="108506" custScaleY="11634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5E8B7E-F7A5-1E4E-BE28-DDF432264435}" type="pres">
      <dgm:prSet presAssocID="{9A78CBA3-169A-AB4B-AD45-67E43C6A6947}" presName="txNode" presStyleLbl="node1" presStyleIdx="1" presStyleCnt="5" custScaleX="52964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A1AA-DC19-D641-834C-BA4E920EEA3A}" type="pres">
      <dgm:prSet presAssocID="{4BEBB4F5-690C-3F42-AB51-D0A0AA40591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434BFFC-0403-1345-B140-6E3B91B799D5}" type="pres">
      <dgm:prSet presAssocID="{4BEBB4F5-690C-3F42-AB51-D0A0AA405918}" presName="connTx" presStyleLbl="sibTrans2D1" presStyleIdx="1" presStyleCnt="4"/>
      <dgm:spPr/>
      <dgm:t>
        <a:bodyPr/>
        <a:lstStyle/>
        <a:p>
          <a:endParaRPr lang="en-US"/>
        </a:p>
      </dgm:t>
    </dgm:pt>
    <dgm:pt modelId="{5EC4F569-C281-744F-9D33-293DEE33DC04}" type="pres">
      <dgm:prSet presAssocID="{5E8F61B9-B6D4-F04D-93EC-60F534421822}" presName="composite" presStyleCnt="0"/>
      <dgm:spPr/>
    </dgm:pt>
    <dgm:pt modelId="{66A0D71B-D5B2-164D-AB11-9678C64BD8EA}" type="pres">
      <dgm:prSet presAssocID="{5E8F61B9-B6D4-F04D-93EC-60F534421822}" presName="imagSh" presStyleLbl="bgImgPlace1" presStyleIdx="2" presStyleCnt="5" custScaleX="103427" custScaleY="11911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6366EFB-A65E-784B-A023-429D417BBB6A}" type="pres">
      <dgm:prSet presAssocID="{5E8F61B9-B6D4-F04D-93EC-60F534421822}" presName="txNode" presStyleLbl="node1" presStyleIdx="2" presStyleCnt="5" custScaleX="114649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0F631-19A5-6149-BD8A-612C7A689CAE}" type="pres">
      <dgm:prSet presAssocID="{CDAACC95-1D9F-D741-B8D5-28D9CE77353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315627-FD82-524B-9922-027A9C606139}" type="pres">
      <dgm:prSet presAssocID="{CDAACC95-1D9F-D741-B8D5-28D9CE773535}" presName="connTx" presStyleLbl="sibTrans2D1" presStyleIdx="2" presStyleCnt="4"/>
      <dgm:spPr/>
      <dgm:t>
        <a:bodyPr/>
        <a:lstStyle/>
        <a:p>
          <a:endParaRPr lang="en-US"/>
        </a:p>
      </dgm:t>
    </dgm:pt>
    <dgm:pt modelId="{C320DE4C-F893-6448-B60F-5ECDCF204A69}" type="pres">
      <dgm:prSet presAssocID="{A6498B04-8038-E949-AB2A-D88778264B30}" presName="composite" presStyleCnt="0"/>
      <dgm:spPr/>
    </dgm:pt>
    <dgm:pt modelId="{6EAB7317-6C67-C046-8B63-BBBFB38EBFF2}" type="pres">
      <dgm:prSet presAssocID="{A6498B04-8038-E949-AB2A-D88778264B30}" presName="imagSh" presStyleLbl="bgImgPlace1" presStyleIdx="3" presStyleCnt="5" custScaleX="101713" custScaleY="1177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4D56CF-472A-EF45-A7E5-38E1F907709B}" type="pres">
      <dgm:prSet presAssocID="{A6498B04-8038-E949-AB2A-D88778264B30}" presName="txNode" presStyleLbl="node1" presStyleIdx="3" presStyleCnt="5" custScaleX="105973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DA03-553E-E04A-A2AE-2CF8BEC65330}" type="pres">
      <dgm:prSet presAssocID="{179FB973-07E7-E14B-B3C9-371B86BAABF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E729801-324D-4449-BD75-E6B4ED28EF01}" type="pres">
      <dgm:prSet presAssocID="{179FB973-07E7-E14B-B3C9-371B86BAABF6}" presName="connTx" presStyleLbl="sibTrans2D1" presStyleIdx="3" presStyleCnt="4"/>
      <dgm:spPr/>
      <dgm:t>
        <a:bodyPr/>
        <a:lstStyle/>
        <a:p>
          <a:endParaRPr lang="en-US"/>
        </a:p>
      </dgm:t>
    </dgm:pt>
    <dgm:pt modelId="{7613D8B3-500B-B840-A51B-C9B22724E7DD}" type="pres">
      <dgm:prSet presAssocID="{1C1392FC-00D5-C245-8AFA-A7D03ECDF318}" presName="composite" presStyleCnt="0"/>
      <dgm:spPr/>
    </dgm:pt>
    <dgm:pt modelId="{8D62B1D7-0D73-C94C-B0F5-10DFD9EEB55F}" type="pres">
      <dgm:prSet presAssocID="{1C1392FC-00D5-C245-8AFA-A7D03ECDF318}" presName="imagSh" presStyleLbl="bgImgPlace1" presStyleIdx="4" presStyleCnt="5" custScaleX="104644" custScaleY="11288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A7BB599-2CE1-5A4C-8040-5642EDC5CEC4}" type="pres">
      <dgm:prSet presAssocID="{1C1392FC-00D5-C245-8AFA-A7D03ECDF318}" presName="txNode" presStyleLbl="node1" presStyleIdx="4" presStyleCnt="5" custScaleX="52964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9649-2E1E-EE43-9D3A-5A22AFE76A5A}" srcId="{1C1392FC-00D5-C245-8AFA-A7D03ECDF318}" destId="{BE103B25-C84A-7D44-A02D-00630802784E}" srcOrd="0" destOrd="0" parTransId="{B18A59AD-6C0A-3448-A78D-41040E79C6D3}" sibTransId="{DE4053BD-DADC-F84A-9367-187F646B7A90}"/>
    <dgm:cxn modelId="{F43D2CFA-8812-40F4-9AF6-F18AD3188F9B}" type="presOf" srcId="{D7368364-945A-F247-9222-CCFDCD489D5D}" destId="{EF7A8ED6-D5B9-9744-8E48-BC58532359A1}" srcOrd="1" destOrd="0" presId="urn:microsoft.com/office/officeart/2005/8/layout/hProcess10"/>
    <dgm:cxn modelId="{989C0A1B-A837-413B-BBA2-BF876AE561E8}" type="presOf" srcId="{179FB973-07E7-E14B-B3C9-371B86BAABF6}" destId="{5281DA03-553E-E04A-A2AE-2CF8BEC65330}" srcOrd="0" destOrd="0" presId="urn:microsoft.com/office/officeart/2005/8/layout/hProcess10"/>
    <dgm:cxn modelId="{07A757C3-6D80-B04C-BC6A-F799C546F0B5}" srcId="{9A78CBA3-169A-AB4B-AD45-67E43C6A6947}" destId="{D7A14B76-E522-9242-A4C1-AE562F47B0C5}" srcOrd="0" destOrd="0" parTransId="{E8797A29-498F-7043-A51D-DC701B1641A3}" sibTransId="{F92CFE8E-E6F1-F549-9C5C-8523347D9758}"/>
    <dgm:cxn modelId="{3256C523-9C1A-4F4F-924D-3D2B4A6A25E4}" type="presOf" srcId="{D7A14B76-E522-9242-A4C1-AE562F47B0C5}" destId="{CD5E8B7E-F7A5-1E4E-BE28-DDF432264435}" srcOrd="0" destOrd="1" presId="urn:microsoft.com/office/officeart/2005/8/layout/hProcess10"/>
    <dgm:cxn modelId="{1C046F90-CDD8-413D-A95E-61BA3EA25FBF}" type="presOf" srcId="{4BEBB4F5-690C-3F42-AB51-D0A0AA405918}" destId="{2434BFFC-0403-1345-B140-6E3B91B799D5}" srcOrd="1" destOrd="0" presId="urn:microsoft.com/office/officeart/2005/8/layout/hProcess10"/>
    <dgm:cxn modelId="{FA320735-398A-C443-A62F-4E41C67BBC08}" srcId="{5E8F61B9-B6D4-F04D-93EC-60F534421822}" destId="{6A93BC72-9DF5-8A42-BD33-2349EB300FCD}" srcOrd="0" destOrd="0" parTransId="{922D0952-444D-7C4F-B5ED-7F79560C8F67}" sibTransId="{918505F1-DF27-0B43-9256-4A215EFEB8A6}"/>
    <dgm:cxn modelId="{C3DE2792-7EA6-4944-B7E5-1F3F9413C0DC}" type="presOf" srcId="{DEE49105-5D19-3D40-90AB-A47E32EF1CBB}" destId="{2AF3A28F-142D-CD41-9DAC-FAAAB267600E}" srcOrd="0" destOrd="0" presId="urn:microsoft.com/office/officeart/2005/8/layout/hProcess10"/>
    <dgm:cxn modelId="{D8F9EE17-10E0-43AC-BBD3-8E67C0940C2C}" type="presOf" srcId="{BE103B25-C84A-7D44-A02D-00630802784E}" destId="{7A7BB599-2CE1-5A4C-8040-5642EDC5CEC4}" srcOrd="0" destOrd="1" presId="urn:microsoft.com/office/officeart/2005/8/layout/hProcess10"/>
    <dgm:cxn modelId="{06BE5E33-E220-42DF-A97B-A993C7C08477}" type="presOf" srcId="{1C1392FC-00D5-C245-8AFA-A7D03ECDF318}" destId="{7A7BB599-2CE1-5A4C-8040-5642EDC5CEC4}" srcOrd="0" destOrd="0" presId="urn:microsoft.com/office/officeart/2005/8/layout/hProcess10"/>
    <dgm:cxn modelId="{728BCF57-881F-4ECC-A7EA-78BAA815CEBB}" type="presOf" srcId="{71212E72-76CF-4C41-89D4-B0D25D295D74}" destId="{E64D56CF-472A-EF45-A7E5-38E1F907709B}" srcOrd="0" destOrd="1" presId="urn:microsoft.com/office/officeart/2005/8/layout/hProcess10"/>
    <dgm:cxn modelId="{7759F294-378D-4270-8C18-2DF593C729A5}" type="presOf" srcId="{179FB973-07E7-E14B-B3C9-371B86BAABF6}" destId="{3E729801-324D-4449-BD75-E6B4ED28EF01}" srcOrd="1" destOrd="0" presId="urn:microsoft.com/office/officeart/2005/8/layout/hProcess10"/>
    <dgm:cxn modelId="{42EDC183-245A-4A26-8225-011CC6EDF000}" type="presOf" srcId="{CDAACC95-1D9F-D741-B8D5-28D9CE773535}" destId="{D7315627-FD82-524B-9922-027A9C606139}" srcOrd="1" destOrd="0" presId="urn:microsoft.com/office/officeart/2005/8/layout/hProcess10"/>
    <dgm:cxn modelId="{31309065-A329-4605-AD6C-5FE43F2EED5C}" type="presOf" srcId="{D7368364-945A-F247-9222-CCFDCD489D5D}" destId="{20888CBE-D184-754D-BB13-ACD8A363715B}" srcOrd="0" destOrd="0" presId="urn:microsoft.com/office/officeart/2005/8/layout/hProcess10"/>
    <dgm:cxn modelId="{A99B3A45-D67B-4595-9AD7-3E33D43A7BF2}" type="presOf" srcId="{5E8F61B9-B6D4-F04D-93EC-60F534421822}" destId="{86366EFB-A65E-784B-A023-429D417BBB6A}" srcOrd="0" destOrd="0" presId="urn:microsoft.com/office/officeart/2005/8/layout/hProcess10"/>
    <dgm:cxn modelId="{66EBEC6F-EB49-7741-A228-4A58483395DD}" srcId="{78AF379C-8D03-2F43-AD61-36026B25904C}" destId="{1C1392FC-00D5-C245-8AFA-A7D03ECDF318}" srcOrd="4" destOrd="0" parTransId="{5B388DB1-17E9-C54B-B064-5367C91D5377}" sibTransId="{AA4AAE23-21DD-E54B-911C-DD2137450113}"/>
    <dgm:cxn modelId="{CE2169B0-97A8-4185-B8F4-31A40D81CF93}" type="presOf" srcId="{A6498B04-8038-E949-AB2A-D88778264B30}" destId="{E64D56CF-472A-EF45-A7E5-38E1F907709B}" srcOrd="0" destOrd="0" presId="urn:microsoft.com/office/officeart/2005/8/layout/hProcess10"/>
    <dgm:cxn modelId="{02D81E3B-D3D0-4898-9452-080860FC140A}" type="presOf" srcId="{6A93BC72-9DF5-8A42-BD33-2349EB300FCD}" destId="{86366EFB-A65E-784B-A023-429D417BBB6A}" srcOrd="0" destOrd="1" presId="urn:microsoft.com/office/officeart/2005/8/layout/hProcess10"/>
    <dgm:cxn modelId="{987A4413-C8C3-4831-B533-8A46EF7D3336}" type="presOf" srcId="{FBE9EC82-751E-C649-95CE-A70997CA20E3}" destId="{2AF3A28F-142D-CD41-9DAC-FAAAB267600E}" srcOrd="0" destOrd="1" presId="urn:microsoft.com/office/officeart/2005/8/layout/hProcess10"/>
    <dgm:cxn modelId="{D5554563-4C89-7A49-9A09-776F2FCE7A2C}" srcId="{78AF379C-8D03-2F43-AD61-36026B25904C}" destId="{A6498B04-8038-E949-AB2A-D88778264B30}" srcOrd="3" destOrd="0" parTransId="{698ABEF4-F31A-FB49-BCA6-1A1EE601978A}" sibTransId="{179FB973-07E7-E14B-B3C9-371B86BAABF6}"/>
    <dgm:cxn modelId="{6CB20DE2-1361-4379-A805-523EDCAD947D}" type="presOf" srcId="{CDAACC95-1D9F-D741-B8D5-28D9CE773535}" destId="{0D90F631-19A5-6149-BD8A-612C7A689CAE}" srcOrd="0" destOrd="0" presId="urn:microsoft.com/office/officeart/2005/8/layout/hProcess10"/>
    <dgm:cxn modelId="{17A65E06-1F03-0443-A1A6-B1925315D0D2}" srcId="{78AF379C-8D03-2F43-AD61-36026B25904C}" destId="{DEE49105-5D19-3D40-90AB-A47E32EF1CBB}" srcOrd="0" destOrd="0" parTransId="{E44EB320-F43D-9D4D-B3AA-9BC243B980A2}" sibTransId="{D7368364-945A-F247-9222-CCFDCD489D5D}"/>
    <dgm:cxn modelId="{231F6110-0B94-FB46-A973-55B626F3BB73}" srcId="{78AF379C-8D03-2F43-AD61-36026B25904C}" destId="{9A78CBA3-169A-AB4B-AD45-67E43C6A6947}" srcOrd="1" destOrd="0" parTransId="{94965523-CB29-A840-96B0-B02CB746CFC8}" sibTransId="{4BEBB4F5-690C-3F42-AB51-D0A0AA405918}"/>
    <dgm:cxn modelId="{EBC21282-B880-DC46-BC97-5F653E1D42FC}" srcId="{A6498B04-8038-E949-AB2A-D88778264B30}" destId="{71212E72-76CF-4C41-89D4-B0D25D295D74}" srcOrd="0" destOrd="0" parTransId="{D0DB68F0-0623-B943-9F69-D15AE70400F9}" sibTransId="{D6B04BA2-AE48-834C-ADE7-923E1B9C5DF4}"/>
    <dgm:cxn modelId="{765F974A-DA05-2D4A-9137-D125545633A5}" srcId="{78AF379C-8D03-2F43-AD61-36026B25904C}" destId="{5E8F61B9-B6D4-F04D-93EC-60F534421822}" srcOrd="2" destOrd="0" parTransId="{55D2B11F-B447-3C49-B3A7-4A61616FC04C}" sibTransId="{CDAACC95-1D9F-D741-B8D5-28D9CE773535}"/>
    <dgm:cxn modelId="{8C02DED6-8779-0B49-A5BF-2F2A05E5F3DE}" srcId="{DEE49105-5D19-3D40-90AB-A47E32EF1CBB}" destId="{FBE9EC82-751E-C649-95CE-A70997CA20E3}" srcOrd="0" destOrd="0" parTransId="{9AA49377-A69F-6544-BE60-9931A5A22F9D}" sibTransId="{712E0F80-6009-EB49-84DF-5D764E279558}"/>
    <dgm:cxn modelId="{8541648D-4FC6-49B3-BFD5-4680E037088E}" type="presOf" srcId="{4BEBB4F5-690C-3F42-AB51-D0A0AA405918}" destId="{E303A1AA-DC19-D641-834C-BA4E920EEA3A}" srcOrd="0" destOrd="0" presId="urn:microsoft.com/office/officeart/2005/8/layout/hProcess10"/>
    <dgm:cxn modelId="{9EF7E4A8-21BD-42F3-B680-F8BD83FC869A}" type="presOf" srcId="{78AF379C-8D03-2F43-AD61-36026B25904C}" destId="{2B8DF29D-AA33-B742-A129-90D600D1A024}" srcOrd="0" destOrd="0" presId="urn:microsoft.com/office/officeart/2005/8/layout/hProcess10"/>
    <dgm:cxn modelId="{80B63880-18B1-4981-A7AE-91577E5C0550}" type="presOf" srcId="{9A78CBA3-169A-AB4B-AD45-67E43C6A6947}" destId="{CD5E8B7E-F7A5-1E4E-BE28-DDF432264435}" srcOrd="0" destOrd="0" presId="urn:microsoft.com/office/officeart/2005/8/layout/hProcess10"/>
    <dgm:cxn modelId="{6B73A5E5-3891-4A19-9136-12D8840D9E9A}" type="presParOf" srcId="{2B8DF29D-AA33-B742-A129-90D600D1A024}" destId="{2ACD710E-BB38-7349-AAF1-C8C500AEF4B4}" srcOrd="0" destOrd="0" presId="urn:microsoft.com/office/officeart/2005/8/layout/hProcess10"/>
    <dgm:cxn modelId="{644E8B11-698D-441E-8176-192B03981D72}" type="presParOf" srcId="{2ACD710E-BB38-7349-AAF1-C8C500AEF4B4}" destId="{2DD391C5-DBE0-4F4D-BA4D-D18BDC930C1B}" srcOrd="0" destOrd="0" presId="urn:microsoft.com/office/officeart/2005/8/layout/hProcess10"/>
    <dgm:cxn modelId="{ECE348C5-3C1E-4827-A570-ED4DE543D305}" type="presParOf" srcId="{2ACD710E-BB38-7349-AAF1-C8C500AEF4B4}" destId="{2AF3A28F-142D-CD41-9DAC-FAAAB267600E}" srcOrd="1" destOrd="0" presId="urn:microsoft.com/office/officeart/2005/8/layout/hProcess10"/>
    <dgm:cxn modelId="{463E70E0-B8C3-4D40-B61E-9AC880C75230}" type="presParOf" srcId="{2B8DF29D-AA33-B742-A129-90D600D1A024}" destId="{20888CBE-D184-754D-BB13-ACD8A363715B}" srcOrd="1" destOrd="0" presId="urn:microsoft.com/office/officeart/2005/8/layout/hProcess10"/>
    <dgm:cxn modelId="{16A4A22D-FF65-4EB3-B002-99484D3EDE4D}" type="presParOf" srcId="{20888CBE-D184-754D-BB13-ACD8A363715B}" destId="{EF7A8ED6-D5B9-9744-8E48-BC58532359A1}" srcOrd="0" destOrd="0" presId="urn:microsoft.com/office/officeart/2005/8/layout/hProcess10"/>
    <dgm:cxn modelId="{6B02FE6C-B9EE-4990-A7AE-7A3068A55A25}" type="presParOf" srcId="{2B8DF29D-AA33-B742-A129-90D600D1A024}" destId="{1D70B35A-C4AC-E347-957B-6B8711448E4F}" srcOrd="2" destOrd="0" presId="urn:microsoft.com/office/officeart/2005/8/layout/hProcess10"/>
    <dgm:cxn modelId="{058823D6-C9D6-4DBC-B6BC-E95A8A106FA4}" type="presParOf" srcId="{1D70B35A-C4AC-E347-957B-6B8711448E4F}" destId="{79D2ADAB-4AF9-0C4D-9E83-05F121C73579}" srcOrd="0" destOrd="0" presId="urn:microsoft.com/office/officeart/2005/8/layout/hProcess10"/>
    <dgm:cxn modelId="{58DB4BF6-0BCF-4717-8949-A6EFE14AD9F0}" type="presParOf" srcId="{1D70B35A-C4AC-E347-957B-6B8711448E4F}" destId="{CD5E8B7E-F7A5-1E4E-BE28-DDF432264435}" srcOrd="1" destOrd="0" presId="urn:microsoft.com/office/officeart/2005/8/layout/hProcess10"/>
    <dgm:cxn modelId="{06CD19C2-D32E-416D-9B5C-A63DBC4B9F42}" type="presParOf" srcId="{2B8DF29D-AA33-B742-A129-90D600D1A024}" destId="{E303A1AA-DC19-D641-834C-BA4E920EEA3A}" srcOrd="3" destOrd="0" presId="urn:microsoft.com/office/officeart/2005/8/layout/hProcess10"/>
    <dgm:cxn modelId="{F6D5E61E-F9DD-451B-B5F6-676D33082121}" type="presParOf" srcId="{E303A1AA-DC19-D641-834C-BA4E920EEA3A}" destId="{2434BFFC-0403-1345-B140-6E3B91B799D5}" srcOrd="0" destOrd="0" presId="urn:microsoft.com/office/officeart/2005/8/layout/hProcess10"/>
    <dgm:cxn modelId="{AA3AC6FD-E7F5-4C48-BB72-0F9DEC893006}" type="presParOf" srcId="{2B8DF29D-AA33-B742-A129-90D600D1A024}" destId="{5EC4F569-C281-744F-9D33-293DEE33DC04}" srcOrd="4" destOrd="0" presId="urn:microsoft.com/office/officeart/2005/8/layout/hProcess10"/>
    <dgm:cxn modelId="{F31AC27F-9E67-456F-9C2C-2F10E4DB7D64}" type="presParOf" srcId="{5EC4F569-C281-744F-9D33-293DEE33DC04}" destId="{66A0D71B-D5B2-164D-AB11-9678C64BD8EA}" srcOrd="0" destOrd="0" presId="urn:microsoft.com/office/officeart/2005/8/layout/hProcess10"/>
    <dgm:cxn modelId="{924C43CD-7AFE-4ADC-A73F-C47B513CA248}" type="presParOf" srcId="{5EC4F569-C281-744F-9D33-293DEE33DC04}" destId="{86366EFB-A65E-784B-A023-429D417BBB6A}" srcOrd="1" destOrd="0" presId="urn:microsoft.com/office/officeart/2005/8/layout/hProcess10"/>
    <dgm:cxn modelId="{3A4CD76E-0A96-4356-93AE-208A9B2C5970}" type="presParOf" srcId="{2B8DF29D-AA33-B742-A129-90D600D1A024}" destId="{0D90F631-19A5-6149-BD8A-612C7A689CAE}" srcOrd="5" destOrd="0" presId="urn:microsoft.com/office/officeart/2005/8/layout/hProcess10"/>
    <dgm:cxn modelId="{DD0F5534-F8FD-4C4C-835F-3ADF58105F6D}" type="presParOf" srcId="{0D90F631-19A5-6149-BD8A-612C7A689CAE}" destId="{D7315627-FD82-524B-9922-027A9C606139}" srcOrd="0" destOrd="0" presId="urn:microsoft.com/office/officeart/2005/8/layout/hProcess10"/>
    <dgm:cxn modelId="{BBFDAA71-7C49-4F36-8BB5-CAE9D8BA3FA9}" type="presParOf" srcId="{2B8DF29D-AA33-B742-A129-90D600D1A024}" destId="{C320DE4C-F893-6448-B60F-5ECDCF204A69}" srcOrd="6" destOrd="0" presId="urn:microsoft.com/office/officeart/2005/8/layout/hProcess10"/>
    <dgm:cxn modelId="{37B1D713-2952-4611-B8F0-4DD5070C3862}" type="presParOf" srcId="{C320DE4C-F893-6448-B60F-5ECDCF204A69}" destId="{6EAB7317-6C67-C046-8B63-BBBFB38EBFF2}" srcOrd="0" destOrd="0" presId="urn:microsoft.com/office/officeart/2005/8/layout/hProcess10"/>
    <dgm:cxn modelId="{E4223D6F-9C36-41A5-BC83-26FC909C7E19}" type="presParOf" srcId="{C320DE4C-F893-6448-B60F-5ECDCF204A69}" destId="{E64D56CF-472A-EF45-A7E5-38E1F907709B}" srcOrd="1" destOrd="0" presId="urn:microsoft.com/office/officeart/2005/8/layout/hProcess10"/>
    <dgm:cxn modelId="{E4D05241-1557-431B-B571-4EA1FB35070A}" type="presParOf" srcId="{2B8DF29D-AA33-B742-A129-90D600D1A024}" destId="{5281DA03-553E-E04A-A2AE-2CF8BEC65330}" srcOrd="7" destOrd="0" presId="urn:microsoft.com/office/officeart/2005/8/layout/hProcess10"/>
    <dgm:cxn modelId="{6D7F4DE3-A912-4161-B8AE-4F32303B78CA}" type="presParOf" srcId="{5281DA03-553E-E04A-A2AE-2CF8BEC65330}" destId="{3E729801-324D-4449-BD75-E6B4ED28EF01}" srcOrd="0" destOrd="0" presId="urn:microsoft.com/office/officeart/2005/8/layout/hProcess10"/>
    <dgm:cxn modelId="{F1C4A941-0D5B-43CE-9121-8B9887E56785}" type="presParOf" srcId="{2B8DF29D-AA33-B742-A129-90D600D1A024}" destId="{7613D8B3-500B-B840-A51B-C9B22724E7DD}" srcOrd="8" destOrd="0" presId="urn:microsoft.com/office/officeart/2005/8/layout/hProcess10"/>
    <dgm:cxn modelId="{632D3921-4A51-4E6C-93FC-268F51664A3B}" type="presParOf" srcId="{7613D8B3-500B-B840-A51B-C9B22724E7DD}" destId="{8D62B1D7-0D73-C94C-B0F5-10DFD9EEB55F}" srcOrd="0" destOrd="0" presId="urn:microsoft.com/office/officeart/2005/8/layout/hProcess10"/>
    <dgm:cxn modelId="{E3C89E9E-1DC3-4D1E-B8A9-89AE51BAB442}" type="presParOf" srcId="{7613D8B3-500B-B840-A51B-C9B22724E7DD}" destId="{7A7BB599-2CE1-5A4C-8040-5642EDC5CEC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F379C-8D03-2F43-AD61-36026B25904C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4E282-CB31-B14E-8CFF-0DEB21976768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/>
            <a:t>SGI Altix®4700</a:t>
          </a:r>
          <a:endParaRPr lang="en-US" sz="1200" b="1" dirty="0"/>
        </a:p>
      </dgm:t>
    </dgm:pt>
    <dgm:pt modelId="{81E3DF11-FF9D-E24E-9112-CFE11B2E576E}" type="parTrans" cxnId="{997F840D-2E2F-144F-9FED-6D829A7079DA}">
      <dgm:prSet/>
      <dgm:spPr/>
      <dgm:t>
        <a:bodyPr/>
        <a:lstStyle/>
        <a:p>
          <a:endParaRPr lang="en-US"/>
        </a:p>
      </dgm:t>
    </dgm:pt>
    <dgm:pt modelId="{6D9FC71F-2053-8449-ACF7-9529DEA895A3}" type="sibTrans" cxnId="{997F840D-2E2F-144F-9FED-6D829A7079DA}">
      <dgm:prSet/>
      <dgm:spPr>
        <a:solidFill>
          <a:srgbClr val="FF6600"/>
        </a:solidFill>
      </dgm:spPr>
      <dgm:t>
        <a:bodyPr/>
        <a:lstStyle/>
        <a:p>
          <a:endParaRPr lang="en-US" dirty="0"/>
        </a:p>
      </dgm:t>
    </dgm:pt>
    <dgm:pt modelId="{689C3589-7B36-D54C-8C54-E91ECACCA1DF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50" b="1" dirty="0" smtClean="0"/>
            <a:t>2008</a:t>
          </a:r>
          <a:endParaRPr lang="en-US" sz="1050" b="1" dirty="0"/>
        </a:p>
      </dgm:t>
    </dgm:pt>
    <dgm:pt modelId="{C1AFA30D-DB78-A342-84FE-22DD74F2CABB}" type="parTrans" cxnId="{AE7B7497-DD28-B242-8404-C0241782549E}">
      <dgm:prSet/>
      <dgm:spPr/>
      <dgm:t>
        <a:bodyPr/>
        <a:lstStyle/>
        <a:p>
          <a:endParaRPr lang="en-US"/>
        </a:p>
      </dgm:t>
    </dgm:pt>
    <dgm:pt modelId="{F896FAAC-A92E-3647-980D-9E6E01CD1A7C}" type="sibTrans" cxnId="{AE7B7497-DD28-B242-8404-C0241782549E}">
      <dgm:prSet/>
      <dgm:spPr/>
      <dgm:t>
        <a:bodyPr/>
        <a:lstStyle/>
        <a:p>
          <a:endParaRPr lang="en-US"/>
        </a:p>
      </dgm:t>
    </dgm:pt>
    <dgm:pt modelId="{A55BEEA5-4F23-584F-9289-5E2FB0F10901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/>
            <a:t>Anton</a:t>
          </a:r>
          <a:endParaRPr lang="en-US" sz="1200" b="1" dirty="0"/>
        </a:p>
      </dgm:t>
    </dgm:pt>
    <dgm:pt modelId="{4D9C907E-BCC9-1246-9E71-6E7173A1A847}" type="parTrans" cxnId="{5FD1FAFF-C179-984E-88BA-438A45928707}">
      <dgm:prSet/>
      <dgm:spPr/>
      <dgm:t>
        <a:bodyPr/>
        <a:lstStyle/>
        <a:p>
          <a:endParaRPr lang="en-US"/>
        </a:p>
      </dgm:t>
    </dgm:pt>
    <dgm:pt modelId="{73C217F4-74BA-A442-A938-E7C57774BEB3}" type="sibTrans" cxnId="{5FD1FAFF-C179-984E-88BA-438A45928707}">
      <dgm:prSet/>
      <dgm:spPr>
        <a:solidFill>
          <a:srgbClr val="FF6600"/>
        </a:solidFill>
      </dgm:spPr>
      <dgm:t>
        <a:bodyPr/>
        <a:lstStyle/>
        <a:p>
          <a:endParaRPr lang="en-US" dirty="0"/>
        </a:p>
      </dgm:t>
    </dgm:pt>
    <dgm:pt modelId="{9F1BCB47-E8F7-304E-813C-602AF805B9BF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50" b="1" dirty="0" smtClean="0"/>
            <a:t>2010</a:t>
          </a:r>
          <a:endParaRPr lang="en-US" sz="1050" b="1" dirty="0"/>
        </a:p>
      </dgm:t>
    </dgm:pt>
    <dgm:pt modelId="{759A1E99-38C2-464A-BB90-782C5DF0A815}" type="parTrans" cxnId="{2566BFF0-4831-E94F-A917-ADD492C29DD0}">
      <dgm:prSet/>
      <dgm:spPr/>
      <dgm:t>
        <a:bodyPr/>
        <a:lstStyle/>
        <a:p>
          <a:endParaRPr lang="en-US"/>
        </a:p>
      </dgm:t>
    </dgm:pt>
    <dgm:pt modelId="{7C85DE10-6838-C047-888D-0FD4822CE1E4}" type="sibTrans" cxnId="{2566BFF0-4831-E94F-A917-ADD492C29DD0}">
      <dgm:prSet/>
      <dgm:spPr/>
      <dgm:t>
        <a:bodyPr/>
        <a:lstStyle/>
        <a:p>
          <a:endParaRPr lang="en-US"/>
        </a:p>
      </dgm:t>
    </dgm:pt>
    <dgm:pt modelId="{ECC17801-F0AD-5A4B-A558-4C6EBD50BCAD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/>
            <a:t>SGI Altix® UV1000</a:t>
          </a:r>
          <a:endParaRPr lang="en-US" sz="1200" b="1" dirty="0"/>
        </a:p>
      </dgm:t>
    </dgm:pt>
    <dgm:pt modelId="{0AAE608F-8892-6D42-98A2-5C3DFE30D9BE}" type="parTrans" cxnId="{60E095A0-852D-B040-AB5F-923B3DF75193}">
      <dgm:prSet/>
      <dgm:spPr/>
      <dgm:t>
        <a:bodyPr/>
        <a:lstStyle/>
        <a:p>
          <a:endParaRPr lang="en-US"/>
        </a:p>
      </dgm:t>
    </dgm:pt>
    <dgm:pt modelId="{EE400913-BA87-4E4C-8BEC-BEB4A75EADA2}" type="sibTrans" cxnId="{60E095A0-852D-B040-AB5F-923B3DF75193}">
      <dgm:prSet/>
      <dgm:spPr/>
      <dgm:t>
        <a:bodyPr/>
        <a:lstStyle/>
        <a:p>
          <a:endParaRPr lang="en-US"/>
        </a:p>
      </dgm:t>
    </dgm:pt>
    <dgm:pt modelId="{8BBC2E07-7015-5F40-AEDF-29B9B9D4E3B2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50" b="1" dirty="0" smtClean="0"/>
            <a:t>2010</a:t>
          </a:r>
          <a:endParaRPr lang="en-US" sz="1050" b="1" dirty="0"/>
        </a:p>
      </dgm:t>
    </dgm:pt>
    <dgm:pt modelId="{326749FB-3388-9548-8131-26618F152418}" type="parTrans" cxnId="{4BDF2BD8-DBF8-4843-A478-4B4F75849AA4}">
      <dgm:prSet/>
      <dgm:spPr/>
      <dgm:t>
        <a:bodyPr/>
        <a:lstStyle/>
        <a:p>
          <a:endParaRPr lang="en-US"/>
        </a:p>
      </dgm:t>
    </dgm:pt>
    <dgm:pt modelId="{51992FA3-2ED1-8643-96F9-668D59564181}" type="sibTrans" cxnId="{4BDF2BD8-DBF8-4843-A478-4B4F75849AA4}">
      <dgm:prSet/>
      <dgm:spPr/>
      <dgm:t>
        <a:bodyPr/>
        <a:lstStyle/>
        <a:p>
          <a:endParaRPr lang="en-US"/>
        </a:p>
      </dgm:t>
    </dgm:pt>
    <dgm:pt modelId="{2B8DF29D-AA33-B742-A129-90D600D1A024}" type="pres">
      <dgm:prSet presAssocID="{78AF379C-8D03-2F43-AD61-36026B2590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1661A-9C28-1240-8587-9182F7895C18}" type="pres">
      <dgm:prSet presAssocID="{FA14E282-CB31-B14E-8CFF-0DEB21976768}" presName="composite" presStyleCnt="0"/>
      <dgm:spPr/>
    </dgm:pt>
    <dgm:pt modelId="{6C622A39-3A49-D546-991A-9EB9FC620DCC}" type="pres">
      <dgm:prSet presAssocID="{FA14E282-CB31-B14E-8CFF-0DEB21976768}" presName="imagSh" presStyleLbl="bgImgPlace1" presStyleIdx="0" presStyleCnt="3" custScaleX="170212" custScaleY="11005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D0347E-B3C5-2F46-90F8-21C84272D5A2}" type="pres">
      <dgm:prSet presAssocID="{FA14E282-CB31-B14E-8CFF-0DEB21976768}" presName="txNode" presStyleLbl="node1" presStyleIdx="0" presStyleCnt="3" custScaleX="102344" custScaleY="27217" custLinFactNeighborX="34352" custLinFactNeighborY="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5984-21BE-8749-91B0-CFD85ACC787A}" type="pres">
      <dgm:prSet presAssocID="{6D9FC71F-2053-8449-ACF7-9529DEA895A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A577E64-CC09-FE4E-921B-0E00500F1A10}" type="pres">
      <dgm:prSet presAssocID="{6D9FC71F-2053-8449-ACF7-9529DEA895A3}" presName="connTx" presStyleLbl="sibTrans2D1" presStyleIdx="0" presStyleCnt="2"/>
      <dgm:spPr/>
      <dgm:t>
        <a:bodyPr/>
        <a:lstStyle/>
        <a:p>
          <a:endParaRPr lang="en-US"/>
        </a:p>
      </dgm:t>
    </dgm:pt>
    <dgm:pt modelId="{C69F1370-8F47-594B-91AB-9BD5FD7AF157}" type="pres">
      <dgm:prSet presAssocID="{A55BEEA5-4F23-584F-9289-5E2FB0F10901}" presName="composite" presStyleCnt="0"/>
      <dgm:spPr/>
    </dgm:pt>
    <dgm:pt modelId="{58FB56F2-FC42-6842-A5B7-8C06C67E4FC0}" type="pres">
      <dgm:prSet presAssocID="{A55BEEA5-4F23-584F-9289-5E2FB0F10901}" presName="imagSh" presStyleLbl="bgImgPlace1" presStyleIdx="1" presStyleCnt="3" custScaleX="144813" custScaleY="11242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E5C78EA-2BC3-E448-A0DE-2A637F2C81DF}" type="pres">
      <dgm:prSet presAssocID="{A55BEEA5-4F23-584F-9289-5E2FB0F10901}" presName="txNode" presStyleLbl="node1" presStyleIdx="1" presStyleCnt="3" custScaleX="45823" custScaleY="27217" custLinFactNeighborX="18776" custLinFactNeighborY="3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B18C6-76C3-9A45-86CB-0C1A295FB137}" type="pres">
      <dgm:prSet presAssocID="{73C217F4-74BA-A442-A938-E7C57774BEB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95F5493-3382-0749-9754-B2F296ADBADF}" type="pres">
      <dgm:prSet presAssocID="{73C217F4-74BA-A442-A938-E7C57774BEB3}" presName="connTx" presStyleLbl="sibTrans2D1" presStyleIdx="1" presStyleCnt="2"/>
      <dgm:spPr/>
      <dgm:t>
        <a:bodyPr/>
        <a:lstStyle/>
        <a:p>
          <a:endParaRPr lang="en-US"/>
        </a:p>
      </dgm:t>
    </dgm:pt>
    <dgm:pt modelId="{DC64289D-22FB-0E48-803D-ADD32078A326}" type="pres">
      <dgm:prSet presAssocID="{ECC17801-F0AD-5A4B-A558-4C6EBD50BCAD}" presName="composite" presStyleCnt="0"/>
      <dgm:spPr/>
    </dgm:pt>
    <dgm:pt modelId="{399E9D6A-30B9-2F44-92BE-FD44E9444397}" type="pres">
      <dgm:prSet presAssocID="{ECC17801-F0AD-5A4B-A558-4C6EBD50BCAD}" presName="imagSh" presStyleLbl="bgImgPlace1" presStyleIdx="2" presStyleCnt="3" custScaleX="157047" custScaleY="12468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4A477-C852-6F44-9D26-760714FC4D4D}" type="pres">
      <dgm:prSet presAssocID="{ECC17801-F0AD-5A4B-A558-4C6EBD50BCAD}" presName="txNode" presStyleLbl="node1" presStyleIdx="2" presStyleCnt="3" custScaleX="120576" custScaleY="27217" custLinFactNeighborX="-12001" custLinFactNeighborY="5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D502F-8D70-4A8C-858A-CF038A2F7FCE}" type="presOf" srcId="{689C3589-7B36-D54C-8C54-E91ECACCA1DF}" destId="{F6D0347E-B3C5-2F46-90F8-21C84272D5A2}" srcOrd="0" destOrd="1" presId="urn:microsoft.com/office/officeart/2005/8/layout/hProcess10"/>
    <dgm:cxn modelId="{B2C9FF37-445F-4E13-8C3A-F6765A718E0D}" type="presOf" srcId="{9F1BCB47-E8F7-304E-813C-602AF805B9BF}" destId="{DE5C78EA-2BC3-E448-A0DE-2A637F2C81DF}" srcOrd="0" destOrd="1" presId="urn:microsoft.com/office/officeart/2005/8/layout/hProcess10"/>
    <dgm:cxn modelId="{5FD1FAFF-C179-984E-88BA-438A45928707}" srcId="{78AF379C-8D03-2F43-AD61-36026B25904C}" destId="{A55BEEA5-4F23-584F-9289-5E2FB0F10901}" srcOrd="1" destOrd="0" parTransId="{4D9C907E-BCC9-1246-9E71-6E7173A1A847}" sibTransId="{73C217F4-74BA-A442-A938-E7C57774BEB3}"/>
    <dgm:cxn modelId="{ADF8B344-51DD-4FCE-81CB-02DB70EC80A2}" type="presOf" srcId="{A55BEEA5-4F23-584F-9289-5E2FB0F10901}" destId="{DE5C78EA-2BC3-E448-A0DE-2A637F2C81DF}" srcOrd="0" destOrd="0" presId="urn:microsoft.com/office/officeart/2005/8/layout/hProcess10"/>
    <dgm:cxn modelId="{AE7B7497-DD28-B242-8404-C0241782549E}" srcId="{FA14E282-CB31-B14E-8CFF-0DEB21976768}" destId="{689C3589-7B36-D54C-8C54-E91ECACCA1DF}" srcOrd="0" destOrd="0" parTransId="{C1AFA30D-DB78-A342-84FE-22DD74F2CABB}" sibTransId="{F896FAAC-A92E-3647-980D-9E6E01CD1A7C}"/>
    <dgm:cxn modelId="{2566BFF0-4831-E94F-A917-ADD492C29DD0}" srcId="{A55BEEA5-4F23-584F-9289-5E2FB0F10901}" destId="{9F1BCB47-E8F7-304E-813C-602AF805B9BF}" srcOrd="0" destOrd="0" parTransId="{759A1E99-38C2-464A-BB90-782C5DF0A815}" sibTransId="{7C85DE10-6838-C047-888D-0FD4822CE1E4}"/>
    <dgm:cxn modelId="{28C42188-3A85-4A24-AADF-B891EA0C20C6}" type="presOf" srcId="{73C217F4-74BA-A442-A938-E7C57774BEB3}" destId="{E57B18C6-76C3-9A45-86CB-0C1A295FB137}" srcOrd="0" destOrd="0" presId="urn:microsoft.com/office/officeart/2005/8/layout/hProcess10"/>
    <dgm:cxn modelId="{7E0B7006-B4B6-44C2-A98B-3E71598B3035}" type="presOf" srcId="{6D9FC71F-2053-8449-ACF7-9529DEA895A3}" destId="{2A577E64-CC09-FE4E-921B-0E00500F1A10}" srcOrd="1" destOrd="0" presId="urn:microsoft.com/office/officeart/2005/8/layout/hProcess10"/>
    <dgm:cxn modelId="{997F840D-2E2F-144F-9FED-6D829A7079DA}" srcId="{78AF379C-8D03-2F43-AD61-36026B25904C}" destId="{FA14E282-CB31-B14E-8CFF-0DEB21976768}" srcOrd="0" destOrd="0" parTransId="{81E3DF11-FF9D-E24E-9112-CFE11B2E576E}" sibTransId="{6D9FC71F-2053-8449-ACF7-9529DEA895A3}"/>
    <dgm:cxn modelId="{B7FDBDFA-6F4A-469B-B677-04C22EACE7C3}" type="presOf" srcId="{8BBC2E07-7015-5F40-AEDF-29B9B9D4E3B2}" destId="{EB54A477-C852-6F44-9D26-760714FC4D4D}" srcOrd="0" destOrd="1" presId="urn:microsoft.com/office/officeart/2005/8/layout/hProcess10"/>
    <dgm:cxn modelId="{AE75D453-BDB1-4341-89B6-27818B1AE58F}" type="presOf" srcId="{73C217F4-74BA-A442-A938-E7C57774BEB3}" destId="{D95F5493-3382-0749-9754-B2F296ADBADF}" srcOrd="1" destOrd="0" presId="urn:microsoft.com/office/officeart/2005/8/layout/hProcess10"/>
    <dgm:cxn modelId="{53D55664-694E-4537-A9F1-DC3080AD49E0}" type="presOf" srcId="{ECC17801-F0AD-5A4B-A558-4C6EBD50BCAD}" destId="{EB54A477-C852-6F44-9D26-760714FC4D4D}" srcOrd="0" destOrd="0" presId="urn:microsoft.com/office/officeart/2005/8/layout/hProcess10"/>
    <dgm:cxn modelId="{5F551BCC-3B98-4A52-A5F7-4206C11A8F3A}" type="presOf" srcId="{78AF379C-8D03-2F43-AD61-36026B25904C}" destId="{2B8DF29D-AA33-B742-A129-90D600D1A024}" srcOrd="0" destOrd="0" presId="urn:microsoft.com/office/officeart/2005/8/layout/hProcess10"/>
    <dgm:cxn modelId="{60E095A0-852D-B040-AB5F-923B3DF75193}" srcId="{78AF379C-8D03-2F43-AD61-36026B25904C}" destId="{ECC17801-F0AD-5A4B-A558-4C6EBD50BCAD}" srcOrd="2" destOrd="0" parTransId="{0AAE608F-8892-6D42-98A2-5C3DFE30D9BE}" sibTransId="{EE400913-BA87-4E4C-8BEC-BEB4A75EADA2}"/>
    <dgm:cxn modelId="{4BDF2BD8-DBF8-4843-A478-4B4F75849AA4}" srcId="{ECC17801-F0AD-5A4B-A558-4C6EBD50BCAD}" destId="{8BBC2E07-7015-5F40-AEDF-29B9B9D4E3B2}" srcOrd="0" destOrd="0" parTransId="{326749FB-3388-9548-8131-26618F152418}" sibTransId="{51992FA3-2ED1-8643-96F9-668D59564181}"/>
    <dgm:cxn modelId="{2AC855D6-0214-452E-9701-261372544A28}" type="presOf" srcId="{FA14E282-CB31-B14E-8CFF-0DEB21976768}" destId="{F6D0347E-B3C5-2F46-90F8-21C84272D5A2}" srcOrd="0" destOrd="0" presId="urn:microsoft.com/office/officeart/2005/8/layout/hProcess10"/>
    <dgm:cxn modelId="{C91F894B-42D6-4417-B440-DABE342F930F}" type="presOf" srcId="{6D9FC71F-2053-8449-ACF7-9529DEA895A3}" destId="{C8635984-21BE-8749-91B0-CFD85ACC787A}" srcOrd="0" destOrd="0" presId="urn:microsoft.com/office/officeart/2005/8/layout/hProcess10"/>
    <dgm:cxn modelId="{1D81BB66-6D09-47D4-B131-9A4F93DF8177}" type="presParOf" srcId="{2B8DF29D-AA33-B742-A129-90D600D1A024}" destId="{DFF1661A-9C28-1240-8587-9182F7895C18}" srcOrd="0" destOrd="0" presId="urn:microsoft.com/office/officeart/2005/8/layout/hProcess10"/>
    <dgm:cxn modelId="{F234F38C-9A8A-4A47-AE6A-4B1E77962861}" type="presParOf" srcId="{DFF1661A-9C28-1240-8587-9182F7895C18}" destId="{6C622A39-3A49-D546-991A-9EB9FC620DCC}" srcOrd="0" destOrd="0" presId="urn:microsoft.com/office/officeart/2005/8/layout/hProcess10"/>
    <dgm:cxn modelId="{01CD3A59-6146-44B3-B4DC-EC436470FD8F}" type="presParOf" srcId="{DFF1661A-9C28-1240-8587-9182F7895C18}" destId="{F6D0347E-B3C5-2F46-90F8-21C84272D5A2}" srcOrd="1" destOrd="0" presId="urn:microsoft.com/office/officeart/2005/8/layout/hProcess10"/>
    <dgm:cxn modelId="{0B410F9D-4E4C-47EE-ACF4-24031E3B4224}" type="presParOf" srcId="{2B8DF29D-AA33-B742-A129-90D600D1A024}" destId="{C8635984-21BE-8749-91B0-CFD85ACC787A}" srcOrd="1" destOrd="0" presId="urn:microsoft.com/office/officeart/2005/8/layout/hProcess10"/>
    <dgm:cxn modelId="{1DD04E89-1382-4AC2-8104-12CACC1EDF3C}" type="presParOf" srcId="{C8635984-21BE-8749-91B0-CFD85ACC787A}" destId="{2A577E64-CC09-FE4E-921B-0E00500F1A10}" srcOrd="0" destOrd="0" presId="urn:microsoft.com/office/officeart/2005/8/layout/hProcess10"/>
    <dgm:cxn modelId="{B2FB575C-45FB-48CE-916D-2E2CEFB318E3}" type="presParOf" srcId="{2B8DF29D-AA33-B742-A129-90D600D1A024}" destId="{C69F1370-8F47-594B-91AB-9BD5FD7AF157}" srcOrd="2" destOrd="0" presId="urn:microsoft.com/office/officeart/2005/8/layout/hProcess10"/>
    <dgm:cxn modelId="{A7421F6F-4B3A-402F-8A4F-006CEF6B5625}" type="presParOf" srcId="{C69F1370-8F47-594B-91AB-9BD5FD7AF157}" destId="{58FB56F2-FC42-6842-A5B7-8C06C67E4FC0}" srcOrd="0" destOrd="0" presId="urn:microsoft.com/office/officeart/2005/8/layout/hProcess10"/>
    <dgm:cxn modelId="{EA873947-B3A5-48C1-951B-46E2F08F26C9}" type="presParOf" srcId="{C69F1370-8F47-594B-91AB-9BD5FD7AF157}" destId="{DE5C78EA-2BC3-E448-A0DE-2A637F2C81DF}" srcOrd="1" destOrd="0" presId="urn:microsoft.com/office/officeart/2005/8/layout/hProcess10"/>
    <dgm:cxn modelId="{A90153B9-AF7B-4BF4-85C5-526FD669C2AA}" type="presParOf" srcId="{2B8DF29D-AA33-B742-A129-90D600D1A024}" destId="{E57B18C6-76C3-9A45-86CB-0C1A295FB137}" srcOrd="3" destOrd="0" presId="urn:microsoft.com/office/officeart/2005/8/layout/hProcess10"/>
    <dgm:cxn modelId="{B896E3BC-A5F7-4A58-9958-6763A0F17452}" type="presParOf" srcId="{E57B18C6-76C3-9A45-86CB-0C1A295FB137}" destId="{D95F5493-3382-0749-9754-B2F296ADBADF}" srcOrd="0" destOrd="0" presId="urn:microsoft.com/office/officeart/2005/8/layout/hProcess10"/>
    <dgm:cxn modelId="{6C1E1FAE-6FEA-4986-8706-72A83B6FCBF7}" type="presParOf" srcId="{2B8DF29D-AA33-B742-A129-90D600D1A024}" destId="{DC64289D-22FB-0E48-803D-ADD32078A326}" srcOrd="4" destOrd="0" presId="urn:microsoft.com/office/officeart/2005/8/layout/hProcess10"/>
    <dgm:cxn modelId="{34387FC0-6683-456D-8AF7-DDA29FE39BA4}" type="presParOf" srcId="{DC64289D-22FB-0E48-803D-ADD32078A326}" destId="{399E9D6A-30B9-2F44-92BE-FD44E9444397}" srcOrd="0" destOrd="0" presId="urn:microsoft.com/office/officeart/2005/8/layout/hProcess10"/>
    <dgm:cxn modelId="{1192DA1F-F089-4BC3-AA32-8A521980E606}" type="presParOf" srcId="{DC64289D-22FB-0E48-803D-ADD32078A326}" destId="{EB54A477-C852-6F44-9D26-760714FC4D4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D6BC-EAFC-EE44-ADFC-691C8A457937}">
      <dsp:nvSpPr>
        <dsp:cNvPr id="0" name=""/>
        <dsp:cNvSpPr/>
      </dsp:nvSpPr>
      <dsp:spPr>
        <a:xfrm>
          <a:off x="58" y="-14038"/>
          <a:ext cx="1066594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678ADA-5887-D840-9FE0-E035DD6FB912}">
      <dsp:nvSpPr>
        <dsp:cNvPr id="0" name=""/>
        <dsp:cNvSpPr/>
      </dsp:nvSpPr>
      <dsp:spPr>
        <a:xfrm>
          <a:off x="529948" y="636966"/>
          <a:ext cx="559440" cy="28251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X-MP</a:t>
          </a: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1986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38223" y="645241"/>
        <a:ext cx="542890" cy="265965"/>
      </dsp:txXfrm>
    </dsp:sp>
    <dsp:sp modelId="{9230FC50-887D-7449-9BDC-52D21870B21B}">
      <dsp:nvSpPr>
        <dsp:cNvPr id="0" name=""/>
        <dsp:cNvSpPr/>
      </dsp:nvSpPr>
      <dsp:spPr>
        <a:xfrm rot="10126">
          <a:off x="1202598" y="320444"/>
          <a:ext cx="135947" cy="24081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202598" y="368548"/>
        <a:ext cx="95163" cy="144491"/>
      </dsp:txXfrm>
    </dsp:sp>
    <dsp:sp modelId="{D5BF8D3D-4A81-9D49-B34D-EB03B247FBE5}">
      <dsp:nvSpPr>
        <dsp:cNvPr id="0" name=""/>
        <dsp:cNvSpPr/>
      </dsp:nvSpPr>
      <dsp:spPr>
        <a:xfrm>
          <a:off x="1455071" y="-9835"/>
          <a:ext cx="1010499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CF50C-ADEF-AE4F-89A9-67501DF5E9BD}">
      <dsp:nvSpPr>
        <dsp:cNvPr id="0" name=""/>
        <dsp:cNvSpPr/>
      </dsp:nvSpPr>
      <dsp:spPr>
        <a:xfrm>
          <a:off x="1986249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Y-MP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1989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994031" y="657358"/>
        <a:ext cx="515252" cy="250138"/>
      </dsp:txXfrm>
    </dsp:sp>
    <dsp:sp modelId="{5742B57C-DA9D-9149-BB10-A95EE9D369B8}">
      <dsp:nvSpPr>
        <dsp:cNvPr id="0" name=""/>
        <dsp:cNvSpPr/>
      </dsp:nvSpPr>
      <dsp:spPr>
        <a:xfrm>
          <a:off x="2601517" y="322476"/>
          <a:ext cx="135946" cy="240819"/>
        </a:xfrm>
        <a:prstGeom prst="rightArrow">
          <a:avLst>
            <a:gd name="adj1" fmla="val 60000"/>
            <a:gd name="adj2" fmla="val 50000"/>
          </a:avLst>
        </a:prstGeom>
        <a:solidFill>
          <a:srgbClr val="606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601517" y="370640"/>
        <a:ext cx="95162" cy="144491"/>
      </dsp:txXfrm>
    </dsp:sp>
    <dsp:sp modelId="{3A74B247-5FEA-5741-9823-3EC9FC39A357}">
      <dsp:nvSpPr>
        <dsp:cNvPr id="0" name=""/>
        <dsp:cNvSpPr/>
      </dsp:nvSpPr>
      <dsp:spPr>
        <a:xfrm>
          <a:off x="2853990" y="-9835"/>
          <a:ext cx="1224694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A547CD-A2B6-C340-9D18-8D4D47E1EDBF}">
      <dsp:nvSpPr>
        <dsp:cNvPr id="0" name=""/>
        <dsp:cNvSpPr/>
      </dsp:nvSpPr>
      <dsp:spPr>
        <a:xfrm>
          <a:off x="3449230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CM-2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1990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3457012" y="657358"/>
        <a:ext cx="515252" cy="250138"/>
      </dsp:txXfrm>
    </dsp:sp>
    <dsp:sp modelId="{8AF9BB1E-A9B2-2249-A15B-B18A381AAB90}">
      <dsp:nvSpPr>
        <dsp:cNvPr id="0" name=""/>
        <dsp:cNvSpPr/>
      </dsp:nvSpPr>
      <dsp:spPr>
        <a:xfrm>
          <a:off x="4214631" y="322476"/>
          <a:ext cx="135946" cy="240819"/>
        </a:xfrm>
        <a:prstGeom prst="rightArrow">
          <a:avLst>
            <a:gd name="adj1" fmla="val 60000"/>
            <a:gd name="adj2" fmla="val 50000"/>
          </a:avLst>
        </a:prstGeom>
        <a:solidFill>
          <a:srgbClr val="606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214631" y="370640"/>
        <a:ext cx="95162" cy="144491"/>
      </dsp:txXfrm>
    </dsp:sp>
    <dsp:sp modelId="{AE5E81FB-648A-704C-8BBE-5B2902E11151}">
      <dsp:nvSpPr>
        <dsp:cNvPr id="0" name=""/>
        <dsp:cNvSpPr/>
      </dsp:nvSpPr>
      <dsp:spPr>
        <a:xfrm>
          <a:off x="4467103" y="-9835"/>
          <a:ext cx="1104097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6C98B-32AB-7D49-8325-ACD1F8F9AF83}">
      <dsp:nvSpPr>
        <dsp:cNvPr id="0" name=""/>
        <dsp:cNvSpPr/>
      </dsp:nvSpPr>
      <dsp:spPr>
        <a:xfrm>
          <a:off x="5050192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CM-5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1992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057974" y="657358"/>
        <a:ext cx="515252" cy="250138"/>
      </dsp:txXfrm>
    </dsp:sp>
    <dsp:sp modelId="{2D40C3A0-7CBD-7041-A685-44BAC43D9821}">
      <dsp:nvSpPr>
        <dsp:cNvPr id="0" name=""/>
        <dsp:cNvSpPr/>
      </dsp:nvSpPr>
      <dsp:spPr>
        <a:xfrm>
          <a:off x="5707147" y="322476"/>
          <a:ext cx="135946" cy="240819"/>
        </a:xfrm>
        <a:prstGeom prst="rightArrow">
          <a:avLst>
            <a:gd name="adj1" fmla="val 60000"/>
            <a:gd name="adj2" fmla="val 50000"/>
          </a:avLst>
        </a:prstGeom>
        <a:solidFill>
          <a:srgbClr val="606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707147" y="370640"/>
        <a:ext cx="95162" cy="144491"/>
      </dsp:txXfrm>
    </dsp:sp>
    <dsp:sp modelId="{EBA51642-75AB-D840-8796-ACB028E94461}">
      <dsp:nvSpPr>
        <dsp:cNvPr id="0" name=""/>
        <dsp:cNvSpPr/>
      </dsp:nvSpPr>
      <dsp:spPr>
        <a:xfrm>
          <a:off x="5959620" y="-9835"/>
          <a:ext cx="1101521" cy="9054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29555-30F2-7642-A021-2EAE9E584B96}">
      <dsp:nvSpPr>
        <dsp:cNvPr id="0" name=""/>
        <dsp:cNvSpPr/>
      </dsp:nvSpPr>
      <dsp:spPr>
        <a:xfrm>
          <a:off x="6530383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C-90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1992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6538165" y="657358"/>
        <a:ext cx="515252" cy="25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91C5-DBE0-4F4D-BA4D-D18BDC930C1B}">
      <dsp:nvSpPr>
        <dsp:cNvPr id="0" name=""/>
        <dsp:cNvSpPr/>
      </dsp:nvSpPr>
      <dsp:spPr>
        <a:xfrm>
          <a:off x="124" y="83800"/>
          <a:ext cx="1279746" cy="9467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3A28F-142D-CD41-9DAC-FAAAB267600E}">
      <dsp:nvSpPr>
        <dsp:cNvPr id="0" name=""/>
        <dsp:cNvSpPr/>
      </dsp:nvSpPr>
      <dsp:spPr>
        <a:xfrm>
          <a:off x="522678" y="863077"/>
          <a:ext cx="60901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T3D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1993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534196" y="874595"/>
        <a:ext cx="585974" cy="370228"/>
      </dsp:txXfrm>
    </dsp:sp>
    <dsp:sp modelId="{20888CBE-D184-754D-BB13-ACD8A363715B}">
      <dsp:nvSpPr>
        <dsp:cNvPr id="0" name=""/>
        <dsp:cNvSpPr/>
      </dsp:nvSpPr>
      <dsp:spPr>
        <a:xfrm rot="13986">
          <a:off x="1435843" y="422563"/>
          <a:ext cx="155974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435843" y="477727"/>
        <a:ext cx="109182" cy="165776"/>
      </dsp:txXfrm>
    </dsp:sp>
    <dsp:sp modelId="{79D2ADAB-4AF9-0C4D-9E83-05F121C73579}">
      <dsp:nvSpPr>
        <dsp:cNvPr id="0" name=""/>
        <dsp:cNvSpPr/>
      </dsp:nvSpPr>
      <dsp:spPr>
        <a:xfrm>
          <a:off x="1725507" y="76846"/>
          <a:ext cx="1247665" cy="974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5E8B7E-F7A5-1E4E-BE28-DDF432264435}">
      <dsp:nvSpPr>
        <dsp:cNvPr id="0" name=""/>
        <dsp:cNvSpPr/>
      </dsp:nvSpPr>
      <dsp:spPr>
        <a:xfrm>
          <a:off x="2232021" y="870031"/>
          <a:ext cx="60901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T3E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1996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2243539" y="881549"/>
        <a:ext cx="585974" cy="370228"/>
      </dsp:txXfrm>
    </dsp:sp>
    <dsp:sp modelId="{E303A1AA-DC19-D641-834C-BA4E920EEA3A}">
      <dsp:nvSpPr>
        <dsp:cNvPr id="0" name=""/>
        <dsp:cNvSpPr/>
      </dsp:nvSpPr>
      <dsp:spPr>
        <a:xfrm rot="11969">
          <a:off x="3129145" y="428949"/>
          <a:ext cx="155973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129145" y="484127"/>
        <a:ext cx="109181" cy="165776"/>
      </dsp:txXfrm>
    </dsp:sp>
    <dsp:sp modelId="{66A0D71B-D5B2-164D-AB11-9678C64BD8EA}">
      <dsp:nvSpPr>
        <dsp:cNvPr id="0" name=""/>
        <dsp:cNvSpPr/>
      </dsp:nvSpPr>
      <dsp:spPr>
        <a:xfrm>
          <a:off x="3418809" y="71052"/>
          <a:ext cx="1189263" cy="9977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366EFB-A65E-784B-A023-429D417BBB6A}">
      <dsp:nvSpPr>
        <dsp:cNvPr id="0" name=""/>
        <dsp:cNvSpPr/>
      </dsp:nvSpPr>
      <dsp:spPr>
        <a:xfrm>
          <a:off x="3541477" y="875825"/>
          <a:ext cx="131830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HP SC45: TCS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2001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3552995" y="887343"/>
        <a:ext cx="1295264" cy="370228"/>
      </dsp:txXfrm>
    </dsp:sp>
    <dsp:sp modelId="{0D90F631-19A5-6149-BD8A-612C7A689CAE}">
      <dsp:nvSpPr>
        <dsp:cNvPr id="0" name=""/>
        <dsp:cNvSpPr/>
      </dsp:nvSpPr>
      <dsp:spPr>
        <a:xfrm rot="21594737">
          <a:off x="4852143" y="430286"/>
          <a:ext cx="244069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852143" y="485601"/>
        <a:ext cx="170848" cy="165776"/>
      </dsp:txXfrm>
    </dsp:sp>
    <dsp:sp modelId="{6EAB7317-6C67-C046-8B63-BBBFB38EBFF2}">
      <dsp:nvSpPr>
        <dsp:cNvPr id="0" name=""/>
        <dsp:cNvSpPr/>
      </dsp:nvSpPr>
      <dsp:spPr>
        <a:xfrm>
          <a:off x="5305415" y="73925"/>
          <a:ext cx="1169555" cy="9862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4D56CF-472A-EF45-A7E5-38E1F907709B}">
      <dsp:nvSpPr>
        <dsp:cNvPr id="0" name=""/>
        <dsp:cNvSpPr/>
      </dsp:nvSpPr>
      <dsp:spPr>
        <a:xfrm>
          <a:off x="5468109" y="872952"/>
          <a:ext cx="1218539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</a:rPr>
            <a:t>HP GS1280</a:t>
          </a:r>
          <a:endParaRPr lang="en-US" sz="1100" b="1" kern="1200" dirty="0">
            <a:solidFill>
              <a:srgbClr val="FFFFFF"/>
            </a:solidFill>
          </a:endParaRPr>
        </a:p>
        <a:p>
          <a:pPr marL="57150" lvl="1" indent="-57150" algn="l" defTabSz="40005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rgbClr val="FFFFFF"/>
              </a:solidFill>
            </a:rPr>
            <a:t>2003</a:t>
          </a:r>
          <a:endParaRPr lang="en-US" sz="900" b="1" kern="1200" dirty="0">
            <a:solidFill>
              <a:srgbClr val="FFFFFF"/>
            </a:solidFill>
          </a:endParaRPr>
        </a:p>
      </dsp:txBody>
      <dsp:txXfrm>
        <a:off x="5479627" y="884470"/>
        <a:ext cx="1195503" cy="370228"/>
      </dsp:txXfrm>
    </dsp:sp>
    <dsp:sp modelId="{5281DA03-553E-E04A-A2AE-2CF8BEC65330}">
      <dsp:nvSpPr>
        <dsp:cNvPr id="0" name=""/>
        <dsp:cNvSpPr/>
      </dsp:nvSpPr>
      <dsp:spPr>
        <a:xfrm rot="21581029">
          <a:off x="6705029" y="423752"/>
          <a:ext cx="230063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705030" y="479201"/>
        <a:ext cx="161044" cy="165776"/>
      </dsp:txXfrm>
    </dsp:sp>
    <dsp:sp modelId="{8D62B1D7-0D73-C94C-B0F5-10DFD9EEB55F}">
      <dsp:nvSpPr>
        <dsp:cNvPr id="0" name=""/>
        <dsp:cNvSpPr/>
      </dsp:nvSpPr>
      <dsp:spPr>
        <a:xfrm>
          <a:off x="7132285" y="84100"/>
          <a:ext cx="1203257" cy="945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7BB599-2CE1-5A4C-8040-5642EDC5CEC4}">
      <dsp:nvSpPr>
        <dsp:cNvPr id="0" name=""/>
        <dsp:cNvSpPr/>
      </dsp:nvSpPr>
      <dsp:spPr>
        <a:xfrm>
          <a:off x="7616595" y="862777"/>
          <a:ext cx="60901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XT3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2005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7628113" y="874295"/>
        <a:ext cx="585974" cy="370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2A39-3A49-D546-991A-9EB9FC620DCC}">
      <dsp:nvSpPr>
        <dsp:cNvPr id="0" name=""/>
        <dsp:cNvSpPr/>
      </dsp:nvSpPr>
      <dsp:spPr>
        <a:xfrm>
          <a:off x="2620" y="300475"/>
          <a:ext cx="2274462" cy="1470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0347E-B3C5-2F46-90F8-21C84272D5A2}">
      <dsp:nvSpPr>
        <dsp:cNvPr id="0" name=""/>
        <dsp:cNvSpPr/>
      </dsp:nvSpPr>
      <dsp:spPr>
        <a:xfrm>
          <a:off x="1132623" y="1747958"/>
          <a:ext cx="1367574" cy="36368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SGI Altix®4700</a:t>
          </a:r>
          <a:endParaRPr lang="en-US" sz="1200" b="1" kern="1200" dirty="0"/>
        </a:p>
        <a:p>
          <a:pPr marL="57150" lvl="1" indent="-57150" algn="l" defTabSz="466725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2008</a:t>
          </a:r>
          <a:endParaRPr lang="en-US" sz="1050" b="1" kern="1200" dirty="0"/>
        </a:p>
      </dsp:txBody>
      <dsp:txXfrm>
        <a:off x="1143275" y="1758610"/>
        <a:ext cx="1346270" cy="342383"/>
      </dsp:txXfrm>
    </dsp:sp>
    <dsp:sp modelId="{C8635984-21BE-8749-91B0-CFD85ACC787A}">
      <dsp:nvSpPr>
        <dsp:cNvPr id="0" name=""/>
        <dsp:cNvSpPr/>
      </dsp:nvSpPr>
      <dsp:spPr>
        <a:xfrm rot="10387">
          <a:off x="2458338" y="879511"/>
          <a:ext cx="181257" cy="321082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458338" y="943645"/>
        <a:ext cx="126880" cy="192650"/>
      </dsp:txXfrm>
    </dsp:sp>
    <dsp:sp modelId="{58FB56F2-FC42-6842-A5B7-8C06C67E4FC0}">
      <dsp:nvSpPr>
        <dsp:cNvPr id="0" name=""/>
        <dsp:cNvSpPr/>
      </dsp:nvSpPr>
      <dsp:spPr>
        <a:xfrm>
          <a:off x="2794958" y="292551"/>
          <a:ext cx="1935067" cy="15023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5C78EA-2BC3-E448-A0DE-2A637F2C81DF}">
      <dsp:nvSpPr>
        <dsp:cNvPr id="0" name=""/>
        <dsp:cNvSpPr/>
      </dsp:nvSpPr>
      <dsp:spPr>
        <a:xfrm>
          <a:off x="3924761" y="1716917"/>
          <a:ext cx="612311" cy="36368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Anton</a:t>
          </a:r>
          <a:endParaRPr lang="en-US" sz="1200" b="1" kern="1200" dirty="0"/>
        </a:p>
        <a:p>
          <a:pPr marL="57150" lvl="1" indent="-57150" algn="l" defTabSz="466725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2010</a:t>
          </a:r>
          <a:endParaRPr lang="en-US" sz="1050" b="1" kern="1200" dirty="0"/>
        </a:p>
      </dsp:txBody>
      <dsp:txXfrm>
        <a:off x="3935413" y="1727569"/>
        <a:ext cx="591007" cy="342383"/>
      </dsp:txXfrm>
    </dsp:sp>
    <dsp:sp modelId="{E57B18C6-76C3-9A45-86CB-0C1A295FB137}">
      <dsp:nvSpPr>
        <dsp:cNvPr id="0" name=""/>
        <dsp:cNvSpPr/>
      </dsp:nvSpPr>
      <dsp:spPr>
        <a:xfrm rot="55530">
          <a:off x="4911270" y="903200"/>
          <a:ext cx="181280" cy="321082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11274" y="966977"/>
        <a:ext cx="126896" cy="192650"/>
      </dsp:txXfrm>
    </dsp:sp>
    <dsp:sp modelId="{399E9D6A-30B9-2F44-92BE-FD44E9444397}">
      <dsp:nvSpPr>
        <dsp:cNvPr id="0" name=""/>
        <dsp:cNvSpPr/>
      </dsp:nvSpPr>
      <dsp:spPr>
        <a:xfrm>
          <a:off x="5247901" y="251605"/>
          <a:ext cx="2098544" cy="1666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4A477-C852-6F44-9D26-760714FC4D4D}">
      <dsp:nvSpPr>
        <dsp:cNvPr id="0" name=""/>
        <dsp:cNvSpPr/>
      </dsp:nvSpPr>
      <dsp:spPr>
        <a:xfrm>
          <a:off x="5548739" y="1784387"/>
          <a:ext cx="1611200" cy="36368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SGI Altix® UV1000</a:t>
          </a:r>
          <a:endParaRPr lang="en-US" sz="1200" b="1" kern="1200" dirty="0"/>
        </a:p>
        <a:p>
          <a:pPr marL="57150" lvl="1" indent="-57150" algn="l" defTabSz="466725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2010</a:t>
          </a:r>
          <a:endParaRPr lang="en-US" sz="1050" b="1" kern="1200" dirty="0"/>
        </a:p>
      </dsp:txBody>
      <dsp:txXfrm>
        <a:off x="5559391" y="1795039"/>
        <a:ext cx="1589896" cy="34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C14095-C100-2C46-BC61-CEEC21D7F7EF}" type="datetime1">
              <a:rPr lang="en-US"/>
              <a:pPr/>
              <a:t>7/9/2012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29910B3-386C-1A4F-A0F8-E0F2C6970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44E07509-9499-884F-9068-08D742958559}" type="datetime1">
              <a:rPr lang="en-US"/>
              <a:pPr/>
              <a:t>7/9/2012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C2012 </a:t>
            </a:r>
            <a:r>
              <a:rPr lang="en-US" dirty="0" err="1" smtClean="0"/>
              <a:t>Pitssburgh</a:t>
            </a:r>
            <a:r>
              <a:rPr lang="en-US" dirty="0" smtClean="0"/>
              <a:t> Supercomputing Center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B13B609E-CBB4-4B4E-8D2C-B564525A8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18038" cy="34639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29213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XMP- air quality, YMP- EcoR1; CM2- chevron; CM5- ??, C-90 – heart model led to design of new valve; T3D gulf stream;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T3E – protein folding; TCS- mechanosenstivie proteins; Marvel-water(jordan), XT3-astrophysics (Woodward); Pople- social security numbers &amp; privacy; Anton- leaking of water through membrane pores: Blacklight- early supermassive black holes;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Pople – SSN/privacy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65C-5EFF-44EF-9DE0-764DD939AD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6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770" y="4403725"/>
            <a:ext cx="5588441" cy="416390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770" y="4403725"/>
            <a:ext cx="5588441" cy="416390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60DB0-7491-4802-93B0-0409F18427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60DB0-7491-4802-93B0-0409F18427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027">
              <a:defRPr/>
            </a:pPr>
            <a:r>
              <a:rPr lang="en-US" dirty="0"/>
              <a:t>Analysis of the assembled metagenome is still</a:t>
            </a:r>
            <a:br>
              <a:rPr lang="en-US" dirty="0"/>
            </a:br>
            <a:r>
              <a:rPr lang="en-US" dirty="0"/>
              <a:t>underway, and indicates more than 8,000 gene</a:t>
            </a:r>
            <a:br>
              <a:rPr lang="en-US" dirty="0"/>
            </a:br>
            <a:r>
              <a:rPr lang="en-US" dirty="0"/>
              <a:t>candidates related to glycoside hydrolase, a</a:t>
            </a:r>
            <a:br>
              <a:rPr lang="en-US" dirty="0"/>
            </a:br>
            <a:r>
              <a:rPr lang="en-US" dirty="0"/>
              <a:t>category of enzymes that can degrade plant cell walls.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E16-9524-304D-972D-A5F68E1EFE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6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E16-9524-304D-972D-A5F68E1EFE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9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E16-9524-304D-972D-A5F68E1EFE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228600"/>
            <a:ext cx="1905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562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5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8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3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6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1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6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077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0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0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5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99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4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4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9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9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52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792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87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99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228600"/>
            <a:ext cx="1905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562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3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3695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695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4000500"/>
            <a:ext cx="3695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5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1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1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00600"/>
          </a:xfrm>
        </p:spPr>
        <p:txBody>
          <a:bodyPr/>
          <a:lstStyle>
            <a:lvl1pPr>
              <a:buClr>
                <a:srgbClr val="197AAB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8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0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22098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>
                <a:solidFill>
                  <a:srgbClr val="197AAB"/>
                </a:solidFill>
              </a:rPr>
              <a:t>© 2012 Pittsburgh Supercomputing Center</a:t>
            </a:r>
          </a:p>
        </p:txBody>
      </p:sp>
      <p:pic>
        <p:nvPicPr>
          <p:cNvPr id="1028" name="Picture 11" descr="PSClogo_secondary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55700"/>
            <a:ext cx="289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D2A6-A51A-4329-8271-D62FA7A369C4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This is a footer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8508-CF60-45A2-B7D3-2AEB5CED0425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OWERPT_ex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>
                <a:solidFill>
                  <a:srgbClr val="197AAB"/>
                </a:solidFill>
              </a:rPr>
              <a:t>© 2008 Pittsburgh Supercomputing Center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11" descr="PSClogo_secondar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 dirty="0">
                <a:solidFill>
                  <a:srgbClr val="197AAB"/>
                </a:solidFill>
              </a:rPr>
              <a:t>© </a:t>
            </a:r>
            <a:r>
              <a:rPr lang="en-US" sz="800" b="0" i="1" dirty="0" smtClean="0">
                <a:solidFill>
                  <a:srgbClr val="197AAB"/>
                </a:solidFill>
              </a:rPr>
              <a:t>2012 </a:t>
            </a:r>
            <a:r>
              <a:rPr lang="en-US" sz="800" b="0" i="1" dirty="0">
                <a:solidFill>
                  <a:srgbClr val="197AAB"/>
                </a:solidFill>
              </a:rPr>
              <a:t>Pittsburgh Supercomputing Center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0" name="Picture 11" descr="PSClogo_secondar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19600" y="64770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fld id="{A456509D-4603-F44D-A61F-2153CE1DF414}" type="slidenum">
              <a:rPr lang="en-US" sz="800" b="0">
                <a:solidFill>
                  <a:srgbClr val="197AAB"/>
                </a:solidFill>
              </a:rPr>
              <a:pPr>
                <a:lnSpc>
                  <a:spcPct val="90000"/>
                </a:lnSpc>
              </a:pPr>
              <a:t>‹#›</a:t>
            </a:fld>
            <a:endParaRPr lang="en-US" sz="800" b="0">
              <a:solidFill>
                <a:srgbClr val="197A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0" i="1" dirty="0">
                <a:solidFill>
                  <a:srgbClr val="197AAB"/>
                </a:solidFill>
                <a:latin typeface="Arial"/>
                <a:ea typeface="ＭＳ Ｐゴシック"/>
                <a:cs typeface="+mn-cs"/>
              </a:rPr>
              <a:t>© </a:t>
            </a:r>
            <a:r>
              <a:rPr lang="en-US" sz="800" b="0" i="1" dirty="0" smtClean="0">
                <a:solidFill>
                  <a:srgbClr val="197AAB"/>
                </a:solidFill>
                <a:latin typeface="Arial"/>
                <a:ea typeface="ＭＳ Ｐゴシック"/>
                <a:cs typeface="+mn-cs"/>
              </a:rPr>
              <a:t>2012 </a:t>
            </a:r>
            <a:r>
              <a:rPr lang="en-US" sz="800" b="0" i="1" dirty="0">
                <a:solidFill>
                  <a:srgbClr val="197AAB"/>
                </a:solidFill>
                <a:latin typeface="Arial"/>
                <a:ea typeface="ＭＳ Ｐゴシック"/>
                <a:cs typeface="+mn-cs"/>
              </a:rPr>
              <a:t>Pittsburgh Supercomputing Center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30" name="Picture 11" descr="PSClogo_seconda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19600" y="64770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97AAB"/>
              </a:solidFill>
              <a:latin typeface="Arial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 dirty="0">
                <a:solidFill>
                  <a:srgbClr val="197AAB"/>
                </a:solidFill>
              </a:rPr>
              <a:t>© </a:t>
            </a:r>
            <a:r>
              <a:rPr lang="en-US" sz="800" b="0" i="1" dirty="0" smtClean="0">
                <a:solidFill>
                  <a:srgbClr val="197AAB"/>
                </a:solidFill>
              </a:rPr>
              <a:t>2012 </a:t>
            </a:r>
            <a:r>
              <a:rPr lang="en-US" sz="800" b="0" i="1" dirty="0">
                <a:solidFill>
                  <a:srgbClr val="197AAB"/>
                </a:solidFill>
              </a:rPr>
              <a:t>Pittsburgh Supercomputing Center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0" name="Picture 11" descr="PSClogo_seconda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19600" y="64770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800" b="0" dirty="0">
              <a:solidFill>
                <a:srgbClr val="197A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UV@PSC</a:t>
            </a:r>
            <a:br>
              <a:rPr lang="en-US" dirty="0" smtClean="0"/>
            </a:br>
            <a:r>
              <a:rPr lang="en-US" dirty="0" smtClean="0"/>
              <a:t>Big Memory = New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Jim Kasdorf</a:t>
            </a:r>
          </a:p>
          <a:p>
            <a:pPr marL="0" indent="0" algn="ctr">
              <a:buNone/>
            </a:pPr>
            <a:r>
              <a:rPr lang="en-US" dirty="0" smtClean="0"/>
              <a:t> Director of Special Projects</a:t>
            </a:r>
          </a:p>
          <a:p>
            <a:pPr marL="0" indent="0" algn="ctr">
              <a:buNone/>
            </a:pPr>
            <a:r>
              <a:rPr lang="en-US" dirty="0" smtClean="0"/>
              <a:t>HPC User Forum</a:t>
            </a:r>
          </a:p>
          <a:p>
            <a:pPr marL="0" indent="0" algn="ctr">
              <a:buNone/>
            </a:pPr>
            <a:r>
              <a:rPr lang="en-US" dirty="0" err="1"/>
              <a:t>Höchstleistungsrechenzentrum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Universität</a:t>
            </a:r>
            <a:r>
              <a:rPr lang="en-US" dirty="0" smtClean="0"/>
              <a:t> Stuttgart</a:t>
            </a:r>
          </a:p>
          <a:p>
            <a:pPr marL="0" indent="0" algn="ctr">
              <a:buNone/>
            </a:pPr>
            <a:r>
              <a:rPr lang="en-US" dirty="0" smtClean="0"/>
              <a:t>July 9, 2012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Data Storage and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543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Changing demands </a:t>
            </a:r>
            <a:r>
              <a:rPr lang="en-US" dirty="0" smtClean="0"/>
              <a:t>driven by growth of data-intensive applications.</a:t>
            </a:r>
          </a:p>
          <a:p>
            <a:pPr lvl="1"/>
            <a:r>
              <a:rPr lang="en-US" dirty="0" smtClean="0"/>
              <a:t>Capacity: growth of system sizes and dataset numbers &amp; sizes</a:t>
            </a:r>
          </a:p>
          <a:p>
            <a:pPr lvl="1"/>
            <a:r>
              <a:rPr lang="en-US" dirty="0" smtClean="0"/>
              <a:t>Performance: both higher aggregate bandwidth and lower latency</a:t>
            </a:r>
          </a:p>
          <a:p>
            <a:pPr lvl="1"/>
            <a:r>
              <a:rPr lang="en-US" dirty="0" smtClean="0"/>
              <a:t>Accessibility: local and remote access</a:t>
            </a:r>
          </a:p>
          <a:p>
            <a:pPr lvl="1"/>
            <a:r>
              <a:rPr lang="en-US" dirty="0" smtClean="0"/>
              <a:t>Heterogeneity: incorporate diverse systems</a:t>
            </a:r>
          </a:p>
          <a:p>
            <a:r>
              <a:rPr lang="en-US" b="1" dirty="0" smtClean="0"/>
              <a:t>Changing technologies</a:t>
            </a:r>
          </a:p>
          <a:p>
            <a:pPr lvl="1"/>
            <a:r>
              <a:rPr lang="en-US" dirty="0" smtClean="0"/>
              <a:t>Large market for commodity disk drives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rapid development and lower cost (compared to tape)</a:t>
            </a:r>
          </a:p>
          <a:p>
            <a:pPr lvl="1"/>
            <a:r>
              <a:rPr lang="en-US" dirty="0" smtClean="0"/>
              <a:t>Powerful, open-source disk file-system software (c.f. expensive, proprietary hierarchical storage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Performance</a:t>
            </a:r>
            <a:r>
              <a:rPr lang="en-US" dirty="0" smtClean="0"/>
              <a:t> improvements to support new, data-intensive research modes</a:t>
            </a:r>
          </a:p>
          <a:p>
            <a:pPr lvl="1"/>
            <a:r>
              <a:rPr lang="en-US" dirty="0" smtClean="0"/>
              <a:t>Lower latency  (150s/tape </a:t>
            </a:r>
            <a:r>
              <a:rPr lang="en-US" dirty="0" smtClean="0">
                <a:sym typeface="Wingdings" pitchFamily="2" charset="2"/>
              </a:rPr>
              <a:t> 15 ms/disk)</a:t>
            </a:r>
            <a:endParaRPr lang="en-US" dirty="0" smtClean="0"/>
          </a:p>
          <a:p>
            <a:pPr lvl="1"/>
            <a:r>
              <a:rPr lang="en-US" dirty="0" smtClean="0"/>
              <a:t>High bandwidth at low cost (DSC is 24x DMF/tape system)</a:t>
            </a:r>
          </a:p>
          <a:p>
            <a:pPr lvl="1"/>
            <a:r>
              <a:rPr lang="en-US" dirty="0" smtClean="0"/>
              <a:t>Capacity: scalable and readily expandable</a:t>
            </a:r>
          </a:p>
          <a:p>
            <a:r>
              <a:rPr lang="en-US" b="1" dirty="0" smtClean="0"/>
              <a:t>Functionality</a:t>
            </a:r>
          </a:p>
          <a:p>
            <a:pPr lvl="1"/>
            <a:r>
              <a:rPr lang="en-US" dirty="0" smtClean="0"/>
              <a:t>Expandability</a:t>
            </a:r>
          </a:p>
          <a:p>
            <a:pPr lvl="1"/>
            <a:r>
              <a:rPr lang="en-US" dirty="0" smtClean="0"/>
              <a:t>Reliability – redundancy designed in</a:t>
            </a:r>
          </a:p>
          <a:p>
            <a:pPr lvl="1"/>
            <a:r>
              <a:rPr lang="en-US" dirty="0" smtClean="0"/>
              <a:t>Data Security</a:t>
            </a:r>
            <a:r>
              <a:rPr lang="en-US" baseline="0" dirty="0" smtClean="0"/>
              <a:t> – superior to single tape</a:t>
            </a:r>
            <a:r>
              <a:rPr lang="en-US" dirty="0" smtClean="0"/>
              <a:t> copy</a:t>
            </a:r>
          </a:p>
          <a:p>
            <a:pPr lvl="1"/>
            <a:r>
              <a:rPr lang="en-US" dirty="0" smtClean="0"/>
              <a:t>User Interfaces – transparent to users (cf DMF/FAR)</a:t>
            </a:r>
          </a:p>
          <a:p>
            <a:pPr lvl="1"/>
            <a:r>
              <a:rPr lang="en-US" dirty="0" smtClean="0"/>
              <a:t>Support for collaborative data projects</a:t>
            </a:r>
          </a:p>
          <a:p>
            <a:pPr lvl="1"/>
            <a:r>
              <a:rPr lang="en-US" dirty="0" smtClean="0"/>
              <a:t>Manageability </a:t>
            </a:r>
          </a:p>
          <a:p>
            <a:r>
              <a:rPr lang="en-US" b="1" dirty="0" smtClean="0"/>
              <a:t>Cost</a:t>
            </a:r>
          </a:p>
          <a:p>
            <a:pPr lvl="1"/>
            <a:r>
              <a:rPr lang="en-US" dirty="0" smtClean="0"/>
              <a:t>No more expensive that current tape-based systems</a:t>
            </a:r>
          </a:p>
          <a:p>
            <a:pPr lvl="1"/>
            <a:r>
              <a:rPr lang="en-US" dirty="0" smtClean="0"/>
              <a:t>Maintenance – simple self-maintenance  (no costly maintenance contracts)</a:t>
            </a:r>
          </a:p>
          <a:p>
            <a:pPr lvl="1"/>
            <a:r>
              <a:rPr lang="en-US" dirty="0" smtClean="0"/>
              <a:t>Power – allow increase as long as small compared to other costs</a:t>
            </a:r>
          </a:p>
          <a:p>
            <a:pPr lvl="1"/>
            <a:r>
              <a:rPr lang="en-US" dirty="0" smtClean="0"/>
              <a:t>Space – better than old silos, no worse than best, newer robotics.</a:t>
            </a:r>
          </a:p>
        </p:txBody>
      </p:sp>
    </p:spTree>
    <p:extLst>
      <p:ext uri="{BB962C8B-B14F-4D97-AF65-F5344CB8AC3E}">
        <p14:creationId xmlns:p14="http://schemas.microsoft.com/office/powerpoint/2010/main" val="40215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Building Blocks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Hardware: commodity components</a:t>
            </a:r>
          </a:p>
          <a:p>
            <a:pPr lvl="1"/>
            <a:r>
              <a:rPr lang="en-US" dirty="0" smtClean="0"/>
              <a:t>SATA disks (non-Enterprise, 3 TB, 5400 rpm)</a:t>
            </a:r>
          </a:p>
          <a:p>
            <a:pPr lvl="1"/>
            <a:r>
              <a:rPr lang="en-US" dirty="0" smtClean="0"/>
              <a:t>SuperMicro disk shelves</a:t>
            </a:r>
          </a:p>
          <a:p>
            <a:pPr lvl="1"/>
            <a:r>
              <a:rPr lang="en-US" dirty="0" smtClean="0"/>
              <a:t>SAS interconnect fabric</a:t>
            </a:r>
          </a:p>
          <a:p>
            <a:pPr lvl="1"/>
            <a:r>
              <a:rPr lang="en-US" dirty="0" smtClean="0"/>
              <a:t>Multiple, commodity servers </a:t>
            </a:r>
          </a:p>
          <a:p>
            <a:pPr lvl="1"/>
            <a:r>
              <a:rPr lang="en-US" dirty="0" smtClean="0"/>
              <a:t>10GigE interconnect fabric 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 IB when drivers available and tested)</a:t>
            </a:r>
            <a:endParaRPr lang="en-US" dirty="0" smtClean="0"/>
          </a:p>
          <a:p>
            <a:pPr lvl="1"/>
            <a:r>
              <a:rPr lang="en-US" dirty="0" smtClean="0"/>
              <a:t>Redundant UPS support for all components </a:t>
            </a:r>
          </a:p>
          <a:p>
            <a:pPr lvl="1"/>
            <a:r>
              <a:rPr lang="en-US" dirty="0" smtClean="0"/>
              <a:t>Support for remote operation (including power cycling)</a:t>
            </a:r>
            <a:endParaRPr lang="en-US" dirty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FreeBSD OS</a:t>
            </a:r>
          </a:p>
          <a:p>
            <a:pPr lvl="1"/>
            <a:r>
              <a:rPr lang="en-US" dirty="0" smtClean="0"/>
              <a:t>Open Source ZFS</a:t>
            </a:r>
          </a:p>
          <a:p>
            <a:pPr lvl="1"/>
            <a:r>
              <a:rPr lang="en-US" dirty="0" smtClean="0"/>
              <a:t>PSC-developed SLASH2 software</a:t>
            </a:r>
          </a:p>
          <a:p>
            <a:pPr lvl="1"/>
            <a:r>
              <a:rPr lang="en-US" dirty="0" smtClean="0"/>
              <a:t>PSC-developed monitoring, management support</a:t>
            </a:r>
          </a:p>
        </p:txBody>
      </p:sp>
    </p:spTree>
    <p:extLst>
      <p:ext uri="{BB962C8B-B14F-4D97-AF65-F5344CB8AC3E}">
        <p14:creationId xmlns:p14="http://schemas.microsoft.com/office/powerpoint/2010/main" val="18490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/ Plans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In production</a:t>
            </a:r>
          </a:p>
          <a:p>
            <a:pPr lvl="1"/>
            <a:r>
              <a:rPr lang="en-US" dirty="0" smtClean="0"/>
              <a:t>Data copied out of DMF/tape system</a:t>
            </a:r>
          </a:p>
          <a:p>
            <a:pPr lvl="1"/>
            <a:r>
              <a:rPr lang="en-US" dirty="0" smtClean="0"/>
              <a:t>Disk failure rate (including infant mortality) &lt; vendor estimate.</a:t>
            </a:r>
          </a:p>
          <a:p>
            <a:r>
              <a:rPr lang="en-US" dirty="0" smtClean="0"/>
              <a:t>Plans</a:t>
            </a:r>
            <a:endParaRPr lang="en-US" dirty="0"/>
          </a:p>
          <a:p>
            <a:pPr lvl="1"/>
            <a:r>
              <a:rPr lang="en-US" dirty="0" smtClean="0"/>
              <a:t>System hardening</a:t>
            </a:r>
          </a:p>
          <a:p>
            <a:pPr lvl="1"/>
            <a:r>
              <a:rPr lang="en-US" dirty="0" smtClean="0"/>
              <a:t>Adding </a:t>
            </a:r>
            <a:r>
              <a:rPr lang="en-US" dirty="0"/>
              <a:t>system interfaces</a:t>
            </a:r>
          </a:p>
          <a:p>
            <a:pPr lvl="1"/>
            <a:r>
              <a:rPr lang="en-US" dirty="0"/>
              <a:t>Automating operations</a:t>
            </a:r>
          </a:p>
          <a:p>
            <a:pPr lvl="1"/>
            <a:r>
              <a:rPr lang="en-US" dirty="0"/>
              <a:t>Performance </a:t>
            </a:r>
            <a:r>
              <a:rPr lang="en-US" dirty="0" smtClean="0"/>
              <a:t>optimization</a:t>
            </a:r>
            <a:endParaRPr lang="en-US" dirty="0"/>
          </a:p>
          <a:p>
            <a:pPr lvl="1"/>
            <a:r>
              <a:rPr lang="en-US" dirty="0"/>
              <a:t>Disk scrubbing (ZFS)</a:t>
            </a:r>
          </a:p>
          <a:p>
            <a:pPr lvl="1"/>
            <a:r>
              <a:rPr lang="en-US" dirty="0"/>
              <a:t>Block-level deduplication (ZFS)</a:t>
            </a:r>
          </a:p>
          <a:p>
            <a:pPr lvl="1"/>
            <a:r>
              <a:rPr lang="en-US" dirty="0"/>
              <a:t>Reduced power consumption (disks to standby)</a:t>
            </a:r>
          </a:p>
          <a:p>
            <a:pPr lvl="1"/>
            <a:r>
              <a:rPr lang="en-US" dirty="0"/>
              <a:t>Write-read-verify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>
          <a:xfrm>
            <a:off x="0" y="890361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Anton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20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sz="4000" b="1" dirty="0" smtClean="0"/>
              <a:t>Anton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911928"/>
            <a:ext cx="7543800" cy="345621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Massively parallel supercomputer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Designed and built by D.E. Shaw Research (DESRES)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Special-purpose system  for Molecular Dynamics (MD) simulations of proteins and other biological macromolecules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33400" y="160338"/>
            <a:ext cx="7620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197AAB"/>
                </a:solidFill>
              </a:rPr>
              <a:t>Anton</a:t>
            </a:r>
            <a:endParaRPr lang="en-US" sz="4000" dirty="0">
              <a:solidFill>
                <a:srgbClr val="197AAB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5438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Runs </a:t>
            </a:r>
            <a:r>
              <a:rPr lang="en-US" sz="2400" dirty="0">
                <a:solidFill>
                  <a:srgbClr val="197AAB"/>
                </a:solidFill>
              </a:rPr>
              <a:t>MD simulations fully in hardware </a:t>
            </a:r>
            <a:endParaRPr lang="en-US" sz="2400" dirty="0" smtClean="0">
              <a:solidFill>
                <a:srgbClr val="197AAB"/>
              </a:solidFill>
            </a:endParaRP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Compared </a:t>
            </a:r>
            <a:r>
              <a:rPr lang="en-US" sz="2400" dirty="0">
                <a:solidFill>
                  <a:srgbClr val="197AAB"/>
                </a:solidFill>
              </a:rPr>
              <a:t>to the previous state-of-the-art Anton provides a speedup of ~100 fold rendering millisecond timescales attainable</a:t>
            </a: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Uses custom-designed </a:t>
            </a:r>
            <a:r>
              <a:rPr lang="en-US" sz="2400" dirty="0">
                <a:solidFill>
                  <a:srgbClr val="197AAB"/>
                </a:solidFill>
              </a:rPr>
              <a:t>ASICs and novel simulation </a:t>
            </a:r>
            <a:r>
              <a:rPr lang="en-US" sz="2400" dirty="0" smtClean="0">
                <a:solidFill>
                  <a:srgbClr val="197AAB"/>
                </a:solidFill>
              </a:rPr>
              <a:t>algorithms</a:t>
            </a:r>
            <a:endParaRPr lang="en-US" sz="1600" dirty="0">
              <a:solidFill>
                <a:srgbClr val="197AAB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720850" y="80963"/>
            <a:ext cx="5715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197AAB"/>
                </a:solidFill>
              </a:rPr>
              <a:t>Anton </a:t>
            </a:r>
            <a:r>
              <a:rPr lang="en-US" sz="4000" dirty="0" smtClean="0">
                <a:solidFill>
                  <a:srgbClr val="197AAB"/>
                </a:solidFill>
              </a:rPr>
              <a:t>@PSC</a:t>
            </a:r>
            <a:endParaRPr lang="en-US" sz="4000" dirty="0">
              <a:solidFill>
                <a:srgbClr val="197AAB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06450" y="2811463"/>
            <a:ext cx="75438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NIH-funded National </a:t>
            </a:r>
            <a:r>
              <a:rPr lang="en-US" sz="2400" dirty="0">
                <a:solidFill>
                  <a:srgbClr val="197AAB"/>
                </a:solidFill>
              </a:rPr>
              <a:t>Resource for Biomedical </a:t>
            </a:r>
            <a:r>
              <a:rPr lang="en-US" sz="2400" dirty="0" smtClean="0">
                <a:solidFill>
                  <a:srgbClr val="197AAB"/>
                </a:solidFill>
              </a:rPr>
              <a:t>Supercomputing at PSC</a:t>
            </a:r>
            <a:endParaRPr lang="en-US" sz="2400" dirty="0">
              <a:solidFill>
                <a:srgbClr val="197AAB"/>
              </a:solidFill>
            </a:endParaRP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>
                <a:solidFill>
                  <a:srgbClr val="197AAB"/>
                </a:solidFill>
              </a:rPr>
              <a:t>DESRES made available an Anton </a:t>
            </a:r>
            <a:r>
              <a:rPr lang="en-US" sz="2400" dirty="0" smtClean="0">
                <a:solidFill>
                  <a:srgbClr val="197AAB"/>
                </a:solidFill>
              </a:rPr>
              <a:t>system </a:t>
            </a:r>
            <a:r>
              <a:rPr lang="en-US" sz="2400" dirty="0">
                <a:solidFill>
                  <a:srgbClr val="197AAB"/>
                </a:solidFill>
              </a:rPr>
              <a:t>without cost for non-commercial research use by not-for-profit </a:t>
            </a:r>
            <a:r>
              <a:rPr lang="en-US" sz="2400" dirty="0" smtClean="0">
                <a:solidFill>
                  <a:srgbClr val="197AAB"/>
                </a:solidFill>
              </a:rPr>
              <a:t>institutions</a:t>
            </a: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Allocation by review committee convened by U.S. National Research Council</a:t>
            </a: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The </a:t>
            </a:r>
            <a:r>
              <a:rPr lang="en-US" sz="2400" dirty="0">
                <a:solidFill>
                  <a:srgbClr val="197AAB"/>
                </a:solidFill>
              </a:rPr>
              <a:t>Anton at NRBSC is the only one available outside </a:t>
            </a:r>
            <a:r>
              <a:rPr lang="en-US" sz="2400" dirty="0" smtClean="0">
                <a:solidFill>
                  <a:srgbClr val="197AAB"/>
                </a:solidFill>
              </a:rPr>
              <a:t>of DESRES</a:t>
            </a:r>
            <a:r>
              <a:rPr lang="en-US" sz="2400" dirty="0">
                <a:solidFill>
                  <a:srgbClr val="197AAB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UV@PSC: </a:t>
            </a:r>
            <a:r>
              <a:rPr lang="en-US" dirty="0" err="1" smtClean="0"/>
              <a:t>Blacklight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433" y="3597499"/>
            <a:ext cx="7399986" cy="22366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World’s Largest</a:t>
            </a:r>
            <a:br>
              <a:rPr lang="en-US" dirty="0"/>
            </a:br>
            <a:r>
              <a:rPr lang="en-US" dirty="0"/>
              <a:t>Hardware-Coherent Shared Memory Computer</a:t>
            </a:r>
            <a:br>
              <a:rPr lang="en-US" dirty="0"/>
            </a:br>
            <a:r>
              <a:rPr lang="en-US" dirty="0"/>
              <a:t>for Data Analytics and Data-Intensive Simulation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7620"/>
          <a:stretch>
            <a:fillRect/>
          </a:stretch>
        </p:blipFill>
        <p:spPr bwMode="auto">
          <a:xfrm>
            <a:off x="404359" y="808718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9829" y="5380785"/>
            <a:ext cx="5486400" cy="804862"/>
          </a:xfrm>
        </p:spPr>
        <p:txBody>
          <a:bodyPr/>
          <a:lstStyle/>
          <a:p>
            <a:r>
              <a:rPr lang="en-US" sz="4000" dirty="0" smtClean="0"/>
              <a:t>Blacklight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1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5" y="2830286"/>
            <a:ext cx="7543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Nothing in this presentation represents an official view or position of </a:t>
            </a:r>
            <a:r>
              <a:rPr lang="en-US" sz="2400" dirty="0" smtClean="0"/>
              <a:t>any part of the </a:t>
            </a:r>
            <a:r>
              <a:rPr lang="en-US" sz="2400" dirty="0"/>
              <a:t>U.S. </a:t>
            </a:r>
            <a:r>
              <a:rPr lang="en-US" sz="2400" dirty="0" smtClean="0"/>
              <a:t>government, </a:t>
            </a:r>
            <a:r>
              <a:rPr lang="en-US" sz="2400" dirty="0"/>
              <a:t>nor of </a:t>
            </a:r>
            <a:r>
              <a:rPr lang="en-US" sz="2400" dirty="0" smtClean="0"/>
              <a:t>any private corporation, </a:t>
            </a:r>
            <a:r>
              <a:rPr lang="en-US" sz="2400" dirty="0"/>
              <a:t>nor of the Pittsburgh Supercomputing Center nor of Carnegie Mellon University. </a:t>
            </a:r>
            <a:r>
              <a:rPr lang="en-US" sz="2400" dirty="0" smtClean="0"/>
              <a:t>All </a:t>
            </a:r>
            <a:r>
              <a:rPr lang="en-US" sz="2400" dirty="0"/>
              <a:t>errors are my own.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would have prepared a shorter presentation but I did not have the time (apologies to Blaise Pascal).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Shared Memory?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2523740"/>
            <a:ext cx="2286000" cy="201168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Enable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memory-intensive computation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0596" y="2582266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 exploration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0596" y="3774642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18829" y="1297541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machine learning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18829" y="5001760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visualization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20518" y="1142091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raph analytics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220518" y="5214817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54880" y="2523740"/>
            <a:ext cx="2286000" cy="2011680"/>
          </a:xfrm>
          <a:prstGeom prst="roundRect">
            <a:avLst/>
          </a:prstGeom>
          <a:solidFill>
            <a:srgbClr val="00AC4E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Increase</a:t>
            </a:r>
            <a:b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productivity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7713864" y="2582266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 expression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713864" y="3774642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interactivity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6761066" y="1297541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rapid prototyping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761066" y="4944153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ISV</a:t>
            </a:r>
            <a:b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5090463" y="1142091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high-productivity languages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090463" y="5214817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3717035"/>
            <a:ext cx="2286000" cy="510909"/>
          </a:xfrm>
          <a:prstGeom prst="rect">
            <a:avLst/>
          </a:prstGeom>
          <a:solidFill>
            <a:srgbClr val="FF47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Change the way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look at data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54880" y="3717035"/>
            <a:ext cx="2286000" cy="510909"/>
          </a:xfrm>
          <a:prstGeom prst="rect">
            <a:avLst/>
          </a:prstGeom>
          <a:solidFill>
            <a:srgbClr val="FF47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Boost scientific output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Broaden participation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1984255"/>
            <a:ext cx="3581400" cy="425569"/>
          </a:xfrm>
          <a:prstGeom prst="roundRect">
            <a:avLst/>
          </a:prstGeom>
          <a:solidFill>
            <a:srgbClr val="FF47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 anchorCtr="0">
            <a:no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Production use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also an experiment</a:t>
            </a:r>
          </a:p>
        </p:txBody>
      </p:sp>
    </p:spTree>
    <p:extLst>
      <p:ext uri="{BB962C8B-B14F-4D97-AF65-F5344CB8AC3E}">
        <p14:creationId xmlns:p14="http://schemas.microsoft.com/office/powerpoint/2010/main" val="30897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PSC’s Blacklight: SGI Altix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UV 1000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21" y="1078069"/>
            <a:ext cx="8305800" cy="49149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E47225"/>
                </a:solidFill>
              </a:rPr>
              <a:t>Two×16 TB of cache-coherent shared memory</a:t>
            </a:r>
          </a:p>
          <a:p>
            <a:pPr lvl="1"/>
            <a:r>
              <a:rPr lang="en-US" sz="1400" u="sng" dirty="0" smtClean="0"/>
              <a:t>Hardware coherency unit: 1 cache line (64B)</a:t>
            </a:r>
          </a:p>
          <a:p>
            <a:pPr lvl="1"/>
            <a:r>
              <a:rPr lang="en-US" sz="1400" dirty="0" smtClean="0"/>
              <a:t>16 TB exploits the processor’s full 44-bit physical address space</a:t>
            </a:r>
          </a:p>
          <a:p>
            <a:pPr lvl="1"/>
            <a:r>
              <a:rPr lang="en-US" sz="1400" i="1" dirty="0" smtClean="0">
                <a:solidFill>
                  <a:srgbClr val="7030A0"/>
                </a:solidFill>
              </a:rPr>
              <a:t>Ideal for fine-grained shared memory applications, e.g. graph algorithms, sparse matrices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32 TB addressable with PGAS languages (e.g. SGI UPC)</a:t>
            </a:r>
          </a:p>
          <a:p>
            <a:pPr lvl="1"/>
            <a:r>
              <a:rPr lang="en-US" sz="1400" dirty="0" smtClean="0"/>
              <a:t>Low latency, high injection rate supports one-sided messaging</a:t>
            </a:r>
          </a:p>
          <a:p>
            <a:pPr lvl="1"/>
            <a:r>
              <a:rPr lang="en-US" sz="1400" i="1" dirty="0" smtClean="0">
                <a:solidFill>
                  <a:srgbClr val="7030A0"/>
                </a:solidFill>
              </a:rPr>
              <a:t>Also ideal for fine-grained shared memory applications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NUMAlink</a:t>
            </a:r>
            <a:r>
              <a:rPr lang="en-US" sz="1600" b="1" baseline="30000" dirty="0" smtClean="0">
                <a:solidFill>
                  <a:srgbClr val="E47225"/>
                </a:solidFill>
              </a:rPr>
              <a:t>®</a:t>
            </a:r>
            <a:r>
              <a:rPr lang="en-US" sz="1600" b="1" dirty="0" smtClean="0">
                <a:solidFill>
                  <a:srgbClr val="E47225"/>
                </a:solidFill>
              </a:rPr>
              <a:t> 5 interconnect</a:t>
            </a:r>
          </a:p>
          <a:p>
            <a:pPr lvl="1"/>
            <a:r>
              <a:rPr lang="en-US" sz="1400" dirty="0" smtClean="0"/>
              <a:t>Fat tree topology spanning full UV system; low latency, high bisection bandwidth</a:t>
            </a:r>
          </a:p>
          <a:p>
            <a:pPr lvl="1"/>
            <a:r>
              <a:rPr lang="en-US" sz="1400" i="1" dirty="0" smtClean="0">
                <a:solidFill>
                  <a:srgbClr val="7030A0"/>
                </a:solidFill>
              </a:rPr>
              <a:t>Hardware acceleration for PGAS, MPI, gather/scatter, remote atomic memory operations, etc.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Intel  Nehalem EX8 processors: 4096 cores (2048 cores per SSI)</a:t>
            </a:r>
          </a:p>
          <a:p>
            <a:pPr lvl="1"/>
            <a:r>
              <a:rPr lang="en-US" sz="1400" dirty="0" smtClean="0"/>
              <a:t>Eight-cores per socket, two hardware threads per core, four flops/clock, 2.27 GHz, 24MB L3, Turbo Boost, QPI</a:t>
            </a:r>
          </a:p>
          <a:p>
            <a:pPr lvl="1"/>
            <a:r>
              <a:rPr lang="en-US" sz="1400" dirty="0" smtClean="0"/>
              <a:t>Four memory channels per socket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 </a:t>
            </a:r>
            <a:r>
              <a:rPr lang="en-US" sz="1400" i="1" dirty="0" smtClean="0">
                <a:solidFill>
                  <a:srgbClr val="7030A0"/>
                </a:solidFill>
                <a:sym typeface="Symbol"/>
              </a:rPr>
              <a:t>strong memory bandwidth</a:t>
            </a:r>
            <a:endParaRPr lang="en-US" sz="1400" i="1" dirty="0" smtClean="0">
              <a:solidFill>
                <a:srgbClr val="7030A0"/>
              </a:solidFill>
            </a:endParaRPr>
          </a:p>
          <a:p>
            <a:pPr lvl="1"/>
            <a:r>
              <a:rPr lang="en-US" sz="1400" dirty="0" smtClean="0"/>
              <a:t>x86 instruction set with SSE 4.2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</a:rPr>
              <a:t>excellent portability and ease of use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SUSE Linux operating system</a:t>
            </a:r>
          </a:p>
          <a:p>
            <a:pPr lvl="1"/>
            <a:r>
              <a:rPr lang="en-US" sz="1400" dirty="0" smtClean="0"/>
              <a:t>Supports OpenMP, p-threads, MPI, PGAS models 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</a:rPr>
              <a:t>high programmer productivity</a:t>
            </a:r>
            <a:endParaRPr lang="en-US" sz="1400" dirty="0" smtClean="0">
              <a:solidFill>
                <a:srgbClr val="7030A0"/>
              </a:solidFill>
            </a:endParaRPr>
          </a:p>
          <a:p>
            <a:pPr lvl="1"/>
            <a:r>
              <a:rPr lang="en-US" sz="1400" dirty="0" smtClean="0"/>
              <a:t>Supports a huge number of ISV applications 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</a:rPr>
              <a:t>high end-user productivity</a:t>
            </a:r>
            <a:endParaRPr lang="en-US" sz="1400" dirty="0" smtClean="0">
              <a:solidFill>
                <a:srgbClr val="7030A0"/>
              </a:solidFill>
            </a:endParaRPr>
          </a:p>
          <a:p>
            <a:pPr lvl="1"/>
            <a:endParaRPr lang="en-US" sz="1600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Models &amp;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935922"/>
          </a:xfrm>
        </p:spPr>
        <p:txBody>
          <a:bodyPr/>
          <a:lstStyle/>
          <a:p>
            <a:r>
              <a:rPr lang="en-US" sz="2000" dirty="0" smtClean="0">
                <a:solidFill>
                  <a:srgbClr val="E47225"/>
                </a:solidFill>
              </a:rPr>
              <a:t>UV supports an extremely broad range of programming models and languages for science, engineering, and computer science</a:t>
            </a:r>
          </a:p>
          <a:p>
            <a:pPr lvl="1"/>
            <a:r>
              <a:rPr lang="en-US" sz="1800" dirty="0" smtClean="0"/>
              <a:t>Parallelism</a:t>
            </a:r>
          </a:p>
          <a:p>
            <a:pPr lvl="2"/>
            <a:r>
              <a:rPr lang="en-US" sz="1600" dirty="0" smtClean="0"/>
              <a:t>Coherent shared memory: OpenMP, POSIX threads (“p-threads”), OpenMPI, q-threads</a:t>
            </a:r>
          </a:p>
          <a:p>
            <a:pPr lvl="2"/>
            <a:r>
              <a:rPr lang="en-US" sz="1600" dirty="0" smtClean="0"/>
              <a:t>Distributed shared memory: UPC, Co-Array Fortran*</a:t>
            </a:r>
          </a:p>
          <a:p>
            <a:pPr lvl="2"/>
            <a:r>
              <a:rPr lang="en-US" sz="1600" dirty="0" smtClean="0"/>
              <a:t>Distributed memory: MPI, Charm++</a:t>
            </a:r>
          </a:p>
          <a:p>
            <a:pPr lvl="2"/>
            <a:r>
              <a:rPr lang="en-US" sz="1600" dirty="0" smtClean="0"/>
              <a:t>Full Linux OS can support arbitrary domain-specific languages</a:t>
            </a:r>
          </a:p>
          <a:p>
            <a:pPr lvl="1"/>
            <a:r>
              <a:rPr lang="en-US" sz="1800" dirty="0" smtClean="0"/>
              <a:t>Languages</a:t>
            </a:r>
          </a:p>
          <a:p>
            <a:pPr lvl="2"/>
            <a:r>
              <a:rPr lang="en-US" sz="1600" dirty="0" smtClean="0"/>
              <a:t>C, C++, Java, UPC, Fortran, Co-Array Fortran*</a:t>
            </a:r>
          </a:p>
          <a:p>
            <a:pPr lvl="2"/>
            <a:r>
              <a:rPr lang="en-US" sz="1600" dirty="0" smtClean="0"/>
              <a:t>R, R-MPI</a:t>
            </a:r>
          </a:p>
          <a:p>
            <a:pPr lvl="2"/>
            <a:r>
              <a:rPr lang="en-US" sz="1600" dirty="0" smtClean="0"/>
              <a:t>Python,  Perl, …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  <a:sym typeface="Symbol"/>
              </a:rPr>
              <a:t>→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Rapidly express algorithms that defy distributed-memory implementation.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cs typeface="Arial"/>
                <a:sym typeface="Symbol"/>
              </a:rPr>
              <a:t>→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To existing codes, offer 16 TB hardware-enabled shared memory and high concurrency.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5494" y="6581001"/>
            <a:ext cx="2959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solidFill>
                  <a:srgbClr val="197AAB"/>
                </a:solidFill>
              </a:rPr>
              <a:t>* pending F2008-compliant compilers</a:t>
            </a:r>
            <a:endParaRPr lang="en-US" sz="1200" b="0" dirty="0">
              <a:solidFill>
                <a:srgbClr val="197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>
              <a:solidFill>
                <a:srgbClr val="70C1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E47225"/>
                </a:solidFill>
              </a:rPr>
              <a:t>Interactive analysis of large datasets</a:t>
            </a:r>
          </a:p>
          <a:p>
            <a:pPr lvl="1"/>
            <a:r>
              <a:rPr lang="en-US" sz="1800" dirty="0"/>
              <a:t>Foster totally new ways of exploring large datasets. Interactive queries and deeper analyses limited only by the community’s imagination.</a:t>
            </a:r>
          </a:p>
          <a:p>
            <a:pPr lvl="1"/>
            <a:r>
              <a:rPr lang="en-US" sz="1800" i="1" dirty="0">
                <a:solidFill>
                  <a:srgbClr val="7030A0"/>
                </a:solidFill>
              </a:rPr>
              <a:t>Example: Fit the whole ClueWeb09 corpus into RAM; exploring graph database technology (Neo4j) to aid in inferencing.</a:t>
            </a:r>
          </a:p>
          <a:p>
            <a:r>
              <a:rPr lang="en-US" sz="2000" dirty="0" smtClean="0">
                <a:solidFill>
                  <a:srgbClr val="E47225"/>
                </a:solidFill>
              </a:rPr>
              <a:t>Familiar, high-productivity programming </a:t>
            </a:r>
            <a:r>
              <a:rPr lang="en-US" sz="2000" dirty="0">
                <a:solidFill>
                  <a:srgbClr val="E47225"/>
                </a:solidFill>
              </a:rPr>
              <a:t>l</a:t>
            </a:r>
            <a:r>
              <a:rPr lang="en-US" sz="2000" dirty="0" smtClean="0">
                <a:solidFill>
                  <a:srgbClr val="E47225"/>
                </a:solidFill>
              </a:rPr>
              <a:t>anguages</a:t>
            </a:r>
            <a:endParaRPr lang="en-US" sz="2000" dirty="0"/>
          </a:p>
          <a:p>
            <a:pPr lvl="1"/>
            <a:r>
              <a:rPr lang="en-US" sz="1800" dirty="0" smtClean="0"/>
              <a:t>MATLAB, R, Java</a:t>
            </a:r>
            <a:r>
              <a:rPr lang="en-US" sz="1800" dirty="0"/>
              <a:t>, </a:t>
            </a:r>
            <a:r>
              <a:rPr lang="en-US" sz="1800" dirty="0" smtClean="0"/>
              <a:t>etc</a:t>
            </a:r>
            <a:r>
              <a:rPr lang="en-US" sz="1800" dirty="0"/>
              <a:t>.</a:t>
            </a:r>
          </a:p>
          <a:p>
            <a:pPr lvl="1"/>
            <a:r>
              <a:rPr lang="en-US" sz="1800" i="1" dirty="0">
                <a:solidFill>
                  <a:srgbClr val="7030A0"/>
                </a:solidFill>
              </a:rPr>
              <a:t>Leverage tools that scientists , engineers, and computer scientists already know and use. Lower the barrier to using HPC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480"/>
              </a:spcBef>
            </a:pPr>
            <a:r>
              <a:rPr lang="en-US" sz="2000" dirty="0">
                <a:solidFill>
                  <a:srgbClr val="E47225"/>
                </a:solidFill>
              </a:rPr>
              <a:t>ISV </a:t>
            </a:r>
            <a:r>
              <a:rPr lang="en-US" sz="2000" dirty="0" smtClean="0">
                <a:solidFill>
                  <a:srgbClr val="E47225"/>
                </a:solidFill>
              </a:rPr>
              <a:t>applications</a:t>
            </a:r>
            <a:endParaRPr lang="en-US" sz="2000" dirty="0">
              <a:solidFill>
                <a:srgbClr val="E47225"/>
              </a:solidFill>
            </a:endParaRPr>
          </a:p>
          <a:p>
            <a:pPr lvl="1"/>
            <a:r>
              <a:rPr lang="en-US" sz="1800" dirty="0"/>
              <a:t>ADINA, </a:t>
            </a:r>
            <a:r>
              <a:rPr lang="en-US" sz="1800" dirty="0" smtClean="0"/>
              <a:t>MolPro, MATLAB, Gaussian</a:t>
            </a:r>
            <a:r>
              <a:rPr lang="en-US" sz="1800" dirty="0"/>
              <a:t>, </a:t>
            </a:r>
            <a:r>
              <a:rPr lang="en-US" sz="1800" dirty="0" smtClean="0"/>
              <a:t>VASP, ...</a:t>
            </a:r>
          </a:p>
          <a:p>
            <a:pPr lvl="1"/>
            <a:r>
              <a:rPr lang="en-US" sz="1800" i="1" dirty="0" smtClean="0">
                <a:solidFill>
                  <a:srgbClr val="7030A0"/>
                </a:solidFill>
              </a:rPr>
              <a:t>Access </a:t>
            </a:r>
            <a:r>
              <a:rPr lang="en-US" sz="1800" i="1" dirty="0">
                <a:solidFill>
                  <a:srgbClr val="7030A0"/>
                </a:solidFill>
              </a:rPr>
              <a:t>vast memory from even a modest number of </a:t>
            </a:r>
            <a:r>
              <a:rPr lang="en-US" sz="1800" i="1" dirty="0" smtClean="0">
                <a:solidFill>
                  <a:srgbClr val="7030A0"/>
                </a:solidFill>
              </a:rPr>
              <a:t>cores; extend users’ workflows from their desktop to HPC, allowing higher fidelity while applying the same validated approaches. Again, lower </a:t>
            </a:r>
            <a:r>
              <a:rPr lang="en-US" sz="1800" i="1" dirty="0">
                <a:solidFill>
                  <a:srgbClr val="7030A0"/>
                </a:solidFill>
              </a:rPr>
              <a:t>the barrier to using HPC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>
              <a:solidFill>
                <a:srgbClr val="70C1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r>
              <a:rPr lang="en-US" sz="2000" dirty="0" smtClean="0">
                <a:solidFill>
                  <a:srgbClr val="E47225"/>
                </a:solidFill>
              </a:rPr>
              <a:t>Algorithm expression</a:t>
            </a:r>
          </a:p>
          <a:p>
            <a:pPr lvl="1"/>
            <a:r>
              <a:rPr lang="en-US" sz="1800" dirty="0"/>
              <a:t>Rapid development of algorithms for large-scale data </a:t>
            </a:r>
            <a:r>
              <a:rPr lang="en-US" sz="1800" dirty="0" smtClean="0"/>
              <a:t>analysis.</a:t>
            </a:r>
            <a:endParaRPr lang="en-US" sz="1800" dirty="0"/>
          </a:p>
          <a:p>
            <a:pPr lvl="1"/>
            <a:r>
              <a:rPr lang="en-US" sz="1800" dirty="0"/>
              <a:t>Rapid </a:t>
            </a:r>
            <a:r>
              <a:rPr lang="en-US" sz="1800" dirty="0" smtClean="0"/>
              <a:t>prototyping and “one-off</a:t>
            </a:r>
            <a:r>
              <a:rPr lang="en-US" sz="1800" dirty="0"/>
              <a:t>” </a:t>
            </a:r>
            <a:r>
              <a:rPr lang="en-US" sz="1800" dirty="0" smtClean="0"/>
              <a:t>analyses.</a:t>
            </a:r>
            <a:endParaRPr lang="en-US" sz="1800" dirty="0"/>
          </a:p>
          <a:p>
            <a:pPr lvl="1"/>
            <a:r>
              <a:rPr lang="en-US" sz="1800" dirty="0" smtClean="0"/>
              <a:t>Implement algorithms and analyses, e.g. graph-theoretical, for which distributed-memory implementations have been elusive or impractical.</a:t>
            </a:r>
          </a:p>
          <a:p>
            <a:pPr lvl="1"/>
            <a:r>
              <a:rPr lang="en-US" sz="1800" i="1" dirty="0" smtClean="0">
                <a:solidFill>
                  <a:srgbClr val="7030A0"/>
                </a:solidFill>
              </a:rPr>
              <a:t>Example: Hy Trac (CMU; with Renyue Cen, Princeton) began several 4.5TB, 1024-core N-body runs of 30</a:t>
            </a:r>
            <a:r>
              <a:rPr lang="en-US" sz="1800" dirty="0">
                <a:solidFill>
                  <a:srgbClr val="7030A0"/>
                </a:solidFill>
                <a:latin typeface="Arial"/>
                <a:cs typeface="Arial"/>
              </a:rPr>
              <a:t>-</a:t>
            </a:r>
            <a:r>
              <a:rPr lang="en-US" sz="1800" i="1" dirty="0" smtClean="0">
                <a:solidFill>
                  <a:srgbClr val="7030A0"/>
                </a:solidFill>
                <a:latin typeface="Arial"/>
                <a:cs typeface="Arial"/>
              </a:rPr>
              <a:t>billion</a:t>
            </a:r>
            <a:r>
              <a:rPr lang="en-US" sz="1800" i="1" dirty="0">
                <a:solidFill>
                  <a:srgbClr val="7030A0"/>
                </a:solidFill>
              </a:rPr>
              <a:t> particles to study the evolution of dark matter halos during the epoch when the first stars, galaxies, and quasars </a:t>
            </a:r>
            <a:r>
              <a:rPr lang="en-US" sz="1800" i="1" dirty="0" smtClean="0">
                <a:solidFill>
                  <a:srgbClr val="7030A0"/>
                </a:solidFill>
              </a:rPr>
              <a:t>formed.</a:t>
            </a:r>
          </a:p>
          <a:p>
            <a:pPr lvl="2"/>
            <a:r>
              <a:rPr lang="en-US" sz="1600" i="1" dirty="0" smtClean="0">
                <a:solidFill>
                  <a:srgbClr val="7030A0"/>
                </a:solidFill>
              </a:rPr>
              <a:t>The </a:t>
            </a:r>
            <a:r>
              <a:rPr lang="en-US" sz="1600" i="1" dirty="0">
                <a:solidFill>
                  <a:srgbClr val="7030A0"/>
                </a:solidFill>
              </a:rPr>
              <a:t>abundance and growth of the halos will be compared with the abundance and star formation rates of early galaxies to understand the connection between mass and light in the early </a:t>
            </a:r>
            <a:r>
              <a:rPr lang="en-US" sz="1600" i="1" dirty="0" smtClean="0">
                <a:solidFill>
                  <a:srgbClr val="7030A0"/>
                </a:solidFill>
              </a:rPr>
              <a:t>universe.</a:t>
            </a:r>
          </a:p>
          <a:p>
            <a:pPr lvl="2"/>
            <a:r>
              <a:rPr lang="en-US" sz="1600" i="1" dirty="0" smtClean="0">
                <a:solidFill>
                  <a:srgbClr val="7030A0"/>
                </a:solidFill>
              </a:rPr>
              <a:t>He uses OpenMP (shared memory) for agile development of new algorithms and he is planning runs with 70 billion particles.</a:t>
            </a:r>
          </a:p>
        </p:txBody>
      </p:sp>
    </p:spTree>
    <p:extLst>
      <p:ext uri="{BB962C8B-B14F-4D97-AF65-F5344CB8AC3E}">
        <p14:creationId xmlns:p14="http://schemas.microsoft.com/office/powerpoint/2010/main" val="12288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Wins: Genome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“Next Generation Sequencers”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Fast sequencing runs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Significantly decreased cost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Produce “short reads” &lt;200bp</a:t>
            </a:r>
          </a:p>
          <a:p>
            <a:pPr marL="0" indent="0">
              <a:buNone/>
            </a:pPr>
            <a:r>
              <a:rPr lang="en-US" dirty="0" smtClean="0"/>
              <a:t>The Challenge: Assembling millions to billions of 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Skate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92" y="1128208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NIH “model organism”</a:t>
            </a:r>
          </a:p>
          <a:p>
            <a:pPr marL="0" indent="0">
              <a:buNone/>
            </a:pPr>
            <a:r>
              <a:rPr lang="en-US" dirty="0" smtClean="0"/>
              <a:t>Fill crucial gaps in human </a:t>
            </a:r>
          </a:p>
          <a:p>
            <a:pPr marL="0" indent="0">
              <a:buNone/>
            </a:pPr>
            <a:r>
              <a:rPr lang="en-US" dirty="0" smtClean="0"/>
              <a:t>      biomedical knowledge</a:t>
            </a:r>
          </a:p>
          <a:p>
            <a:pPr marL="0" indent="0">
              <a:buNone/>
            </a:pPr>
            <a:r>
              <a:rPr lang="en-US" dirty="0" smtClean="0"/>
              <a:t>One of eleven non-mammals</a:t>
            </a:r>
          </a:p>
          <a:p>
            <a:pPr marL="0" indent="0">
              <a:buNone/>
            </a:pPr>
            <a:r>
              <a:rPr lang="en-US" dirty="0" smtClean="0"/>
              <a:t>No reference genome: </a:t>
            </a:r>
            <a:r>
              <a:rPr lang="en-US" i="1" dirty="0" smtClean="0"/>
              <a:t>de novo </a:t>
            </a:r>
            <a:r>
              <a:rPr lang="en-US" dirty="0" smtClean="0"/>
              <a:t>assembly</a:t>
            </a:r>
          </a:p>
          <a:p>
            <a:pPr marL="0" indent="0">
              <a:buNone/>
            </a:pPr>
            <a:r>
              <a:rPr lang="en-US" dirty="0" smtClean="0"/>
              <a:t>3.4 billion bases; billions of 100-base reads</a:t>
            </a:r>
          </a:p>
          <a:p>
            <a:pPr marL="0" indent="0">
              <a:buNone/>
            </a:pPr>
            <a:r>
              <a:rPr lang="en-US" dirty="0" smtClean="0"/>
              <a:t>ABySS s/w builds relationship graph in memory</a:t>
            </a:r>
          </a:p>
          <a:p>
            <a:pPr marL="0" indent="0">
              <a:buNone/>
            </a:pPr>
            <a:r>
              <a:rPr lang="en-US" dirty="0" smtClean="0"/>
              <a:t>Unsuccessful for nearly a year on distributed memory system. Draft genome in weeks on Blacklight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81" y="602429"/>
            <a:ext cx="3313355" cy="23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</a:t>
            </a:r>
            <a:r>
              <a:rPr lang="en-US" dirty="0" err="1" smtClean="0"/>
              <a:t>Tuco</a:t>
            </a:r>
            <a:r>
              <a:rPr lang="en-US" dirty="0" smtClean="0"/>
              <a:t> </a:t>
            </a:r>
            <a:r>
              <a:rPr lang="en-US" dirty="0" err="1" smtClean="0"/>
              <a:t>Tuco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7" y="1021724"/>
            <a:ext cx="7060366" cy="4800600"/>
          </a:xfrm>
        </p:spPr>
      </p:pic>
    </p:spTree>
    <p:extLst>
      <p:ext uri="{BB962C8B-B14F-4D97-AF65-F5344CB8AC3E}">
        <p14:creationId xmlns:p14="http://schemas.microsoft.com/office/powerpoint/2010/main" val="191592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 Underpinnings of Complex Phenotypes</a:t>
            </a:r>
            <a:br>
              <a:rPr lang="en-US" dirty="0" smtClean="0"/>
            </a:br>
            <a:r>
              <a:rPr lang="en-US" dirty="0" smtClean="0"/>
              <a:t>in Non-Model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Effect in transition from solitary to social living in the Colonial tuco-tuco: endangered from reduced diversity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Illumina® sequencer: billions of </a:t>
            </a:r>
          </a:p>
          <a:p>
            <a:pPr marL="0" indent="0">
              <a:buNone/>
            </a:pPr>
            <a:r>
              <a:rPr lang="en-US" dirty="0" smtClean="0"/>
              <a:t>bps / day: assembly requires</a:t>
            </a:r>
          </a:p>
          <a:p>
            <a:pPr marL="0" indent="0">
              <a:buNone/>
            </a:pPr>
            <a:r>
              <a:rPr lang="en-US" dirty="0" smtClean="0"/>
              <a:t>~700 GB. Unsuccessful on </a:t>
            </a:r>
          </a:p>
          <a:p>
            <a:pPr marL="0" indent="0">
              <a:buNone/>
            </a:pPr>
            <a:r>
              <a:rPr lang="en-US" dirty="0" smtClean="0"/>
              <a:t>distributed-memory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2" y="2958351"/>
            <a:ext cx="2732442" cy="24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sz="2400" dirty="0"/>
              <a:t>Identification of Lignocellulosic Enzymes through Sequencing and Assembly of Metagenome Soil </a:t>
            </a:r>
            <a:r>
              <a:rPr lang="en-US" sz="2400" dirty="0" smtClean="0"/>
              <a:t>Enrichment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17" y="1178417"/>
            <a:ext cx="5943600" cy="4724400"/>
          </a:xfrm>
        </p:spPr>
        <p:txBody>
          <a:bodyPr/>
          <a:lstStyle/>
          <a:p>
            <a:pPr marL="228600" indent="-228600"/>
            <a:r>
              <a:rPr lang="en-US" sz="2000" dirty="0" smtClean="0"/>
              <a:t>Using 3.5 TB </a:t>
            </a:r>
            <a:r>
              <a:rPr lang="en-US" sz="2000" dirty="0"/>
              <a:t>of memory, </a:t>
            </a:r>
            <a:r>
              <a:rPr lang="en-US" sz="2000" dirty="0" smtClean="0"/>
              <a:t>Mostafa Elshahed,</a:t>
            </a:r>
            <a:br>
              <a:rPr lang="en-US" sz="2000" dirty="0" smtClean="0"/>
            </a:br>
            <a:r>
              <a:rPr lang="en-US" sz="2000" dirty="0" smtClean="0"/>
              <a:t>Rolf</a:t>
            </a:r>
            <a:r>
              <a:rPr lang="en-US" sz="2000" dirty="0"/>
              <a:t> </a:t>
            </a:r>
            <a:r>
              <a:rPr lang="en-US" sz="2000" dirty="0" smtClean="0"/>
              <a:t>Prade</a:t>
            </a:r>
            <a:r>
              <a:rPr lang="en-US" sz="2000" dirty="0"/>
              <a:t>, and Brian </a:t>
            </a:r>
            <a:r>
              <a:rPr lang="en-US" sz="2000" dirty="0" smtClean="0"/>
              <a:t>Couger (Oklahoma</a:t>
            </a:r>
            <a:br>
              <a:rPr lang="en-US" sz="2000" dirty="0" smtClean="0"/>
            </a:br>
            <a:r>
              <a:rPr lang="en-US" sz="2000" dirty="0" smtClean="0"/>
              <a:t>State Univ.) achieved the largest</a:t>
            </a:r>
            <a:r>
              <a:rPr lang="en-US" sz="2000" dirty="0"/>
              <a:t> </a:t>
            </a:r>
            <a:r>
              <a:rPr lang="en-US" sz="2000" dirty="0" smtClean="0"/>
              <a:t>metagenomic assembly to date.</a:t>
            </a:r>
          </a:p>
          <a:p>
            <a:pPr marL="628650" lvl="1" indent="-228600"/>
            <a:r>
              <a:rPr lang="en-US" sz="1800" dirty="0"/>
              <a:t>1.5 billion pair-data reads of 100 basepairs </a:t>
            </a:r>
            <a:r>
              <a:rPr lang="en-US" sz="1800" dirty="0" smtClean="0"/>
              <a:t>each,</a:t>
            </a:r>
            <a:br>
              <a:rPr lang="en-US" sz="1800" dirty="0" smtClean="0"/>
            </a:br>
            <a:r>
              <a:rPr lang="en-US" sz="1800" dirty="0" smtClean="0"/>
              <a:t>approximately </a:t>
            </a:r>
            <a:r>
              <a:rPr lang="en-US" sz="1800" dirty="0"/>
              <a:t>300 gigabases in </a:t>
            </a:r>
            <a:r>
              <a:rPr lang="en-US" sz="1800" dirty="0" smtClean="0"/>
              <a:t>total</a:t>
            </a:r>
          </a:p>
          <a:p>
            <a:pPr marL="628650" lvl="1" indent="-228600"/>
            <a:r>
              <a:rPr lang="en-US" sz="1800" dirty="0" err="1" smtClean="0"/>
              <a:t>VelvetH</a:t>
            </a:r>
            <a:r>
              <a:rPr lang="en-US" sz="1800" dirty="0" smtClean="0"/>
              <a:t> / </a:t>
            </a:r>
            <a:r>
              <a:rPr lang="en-US" sz="1800" dirty="0" err="1" smtClean="0"/>
              <a:t>VelvetG</a:t>
            </a:r>
            <a:r>
              <a:rPr lang="en-US" sz="1800" dirty="0" smtClean="0"/>
              <a:t> software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Their study used a soil </a:t>
            </a:r>
            <a:r>
              <a:rPr lang="en-US" sz="2000" dirty="0"/>
              <a:t>sample from a </a:t>
            </a:r>
            <a:r>
              <a:rPr lang="en-US" sz="2000" dirty="0" smtClean="0"/>
              <a:t>sugar-cane field in Brazil</a:t>
            </a:r>
            <a:r>
              <a:rPr lang="en-US" sz="2000" dirty="0"/>
              <a:t>, enriched in a </a:t>
            </a:r>
            <a:r>
              <a:rPr lang="en-US" sz="2000" dirty="0" smtClean="0"/>
              <a:t>bioreactor, to identify previously </a:t>
            </a:r>
            <a:r>
              <a:rPr lang="en-US" sz="2000" dirty="0"/>
              <a:t>unknown enyzmes that may be </a:t>
            </a:r>
            <a:r>
              <a:rPr lang="en-US" sz="2000" dirty="0" smtClean="0"/>
              <a:t>effective in </a:t>
            </a:r>
            <a:r>
              <a:rPr lang="en-US" sz="2000" dirty="0"/>
              <a:t>breaking down non-feed stock </a:t>
            </a:r>
            <a:r>
              <a:rPr lang="en-US" sz="2000" dirty="0" smtClean="0"/>
              <a:t>lignocellulosic plants </a:t>
            </a:r>
            <a:r>
              <a:rPr lang="en-US" sz="2000" dirty="0"/>
              <a:t>such as </a:t>
            </a:r>
            <a:r>
              <a:rPr lang="en-US" sz="2000" dirty="0" smtClean="0"/>
              <a:t>switchgrass and </a:t>
            </a:r>
            <a:r>
              <a:rPr lang="en-US" sz="2000" dirty="0"/>
              <a:t>wheat straw</a:t>
            </a:r>
            <a:r>
              <a:rPr lang="en-US" sz="2000" dirty="0" smtClean="0"/>
              <a:t>. Such enzymes could produce </a:t>
            </a:r>
            <a:r>
              <a:rPr lang="en-US" sz="2000" dirty="0"/>
              <a:t>biofuel with a much </a:t>
            </a:r>
            <a:r>
              <a:rPr lang="en-US" sz="2000" dirty="0" smtClean="0"/>
              <a:t>higher ratio </a:t>
            </a:r>
            <a:r>
              <a:rPr lang="en-US" sz="2000" dirty="0"/>
              <a:t>of energy per quantity of input </a:t>
            </a:r>
            <a:r>
              <a:rPr lang="en-US" sz="2000" dirty="0" smtClean="0"/>
              <a:t>crop.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7000" y="1447800"/>
            <a:ext cx="2286000" cy="3827126"/>
            <a:chOff x="6248400" y="1219200"/>
            <a:chExt cx="2286000" cy="38271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219200"/>
              <a:ext cx="2286000" cy="281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48400" y="4030663"/>
              <a:ext cx="2286000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en-US" sz="1200" b="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Metagenomics allows the study of microbial communities like those present in this stream receiving acid drainage from surface coal mining.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Introduction to PSC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Supercell</a:t>
            </a:r>
            <a:r>
              <a:rPr lang="en-US" dirty="0" smtClean="0"/>
              <a:t>*</a:t>
            </a:r>
          </a:p>
          <a:p>
            <a:r>
              <a:rPr lang="en-US" dirty="0" err="1" smtClean="0"/>
              <a:t>Anton@PSC</a:t>
            </a:r>
            <a:r>
              <a:rPr lang="en-US" dirty="0" smtClean="0"/>
              <a:t>*</a:t>
            </a:r>
          </a:p>
          <a:p>
            <a:r>
              <a:rPr lang="en-US" dirty="0" smtClean="0"/>
              <a:t>UV@PSC Technology</a:t>
            </a:r>
          </a:p>
          <a:p>
            <a:r>
              <a:rPr lang="en-US" dirty="0" smtClean="0"/>
              <a:t>UV@PSC Science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*For reference; perfunctory 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795" y="679361"/>
            <a:ext cx="7620000" cy="91440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483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Basis for Congenital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Screening &gt;100,000 mouse fetuses for heart defects</a:t>
            </a:r>
          </a:p>
          <a:p>
            <a:r>
              <a:rPr lang="en-US" sz="2400" dirty="0" smtClean="0"/>
              <a:t>Sequence defective mouse genome and compare to healthy mouse</a:t>
            </a:r>
          </a:p>
          <a:p>
            <a:r>
              <a:rPr lang="en-US" sz="2400" dirty="0" smtClean="0"/>
              <a:t>Life Technologies SOLiD™ sequencer: 700M reads</a:t>
            </a:r>
          </a:p>
          <a:p>
            <a:r>
              <a:rPr lang="en-US" sz="2400" dirty="0" smtClean="0"/>
              <a:t>CLC Bio </a:t>
            </a:r>
            <a:r>
              <a:rPr lang="en-US" sz="2400" dirty="0" err="1" smtClean="0"/>
              <a:t>sw</a:t>
            </a:r>
            <a:r>
              <a:rPr lang="en-US" sz="2400" dirty="0" smtClean="0"/>
              <a:t> on Blacklight: whole-mouse assembly: 8hr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3629643"/>
            <a:ext cx="5325035" cy="30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Cold </a:t>
            </a:r>
            <a:r>
              <a:rPr lang="en-US" dirty="0"/>
              <a:t>Spring Harbor </a:t>
            </a:r>
            <a:r>
              <a:rPr lang="en-US" dirty="0" smtClean="0"/>
              <a:t>Laboratory</a:t>
            </a:r>
            <a:endParaRPr lang="en-US" dirty="0"/>
          </a:p>
          <a:p>
            <a:pPr lvl="1"/>
            <a:r>
              <a:rPr lang="en-US" dirty="0"/>
              <a:t>Four wheat species </a:t>
            </a:r>
            <a:r>
              <a:rPr lang="en-US" dirty="0" smtClean="0"/>
              <a:t>: ALLPATHS-LG</a:t>
            </a:r>
            <a:endParaRPr lang="en-US" dirty="0"/>
          </a:p>
          <a:p>
            <a:pPr lvl="1"/>
            <a:r>
              <a:rPr lang="en-US" i="1" dirty="0" err="1"/>
              <a:t>Triticum</a:t>
            </a:r>
            <a:r>
              <a:rPr lang="en-US" i="1" dirty="0"/>
              <a:t> </a:t>
            </a:r>
            <a:r>
              <a:rPr lang="en-US" i="1" dirty="0" err="1" smtClean="0"/>
              <a:t>aestivum</a:t>
            </a:r>
            <a:r>
              <a:rPr lang="en-US" dirty="0"/>
              <a:t>:</a:t>
            </a:r>
            <a:r>
              <a:rPr lang="en-US" i="1" dirty="0" smtClean="0"/>
              <a:t> </a:t>
            </a:r>
            <a:r>
              <a:rPr lang="en-US" dirty="0"/>
              <a:t>16 </a:t>
            </a:r>
            <a:r>
              <a:rPr lang="en-US" dirty="0" err="1"/>
              <a:t>Gbp</a:t>
            </a:r>
            <a:r>
              <a:rPr lang="en-US" dirty="0"/>
              <a:t>; 5TB RAM; largest assembly </a:t>
            </a:r>
            <a:r>
              <a:rPr lang="en-US" dirty="0" smtClean="0"/>
              <a:t>ever</a:t>
            </a:r>
          </a:p>
          <a:p>
            <a:r>
              <a:rPr lang="en-US" i="1" dirty="0"/>
              <a:t>De novo</a:t>
            </a:r>
            <a:r>
              <a:rPr lang="en-US" dirty="0"/>
              <a:t> </a:t>
            </a:r>
            <a:r>
              <a:rPr lang="en-US" dirty="0" err="1"/>
              <a:t>transcriptome</a:t>
            </a:r>
            <a:r>
              <a:rPr lang="en-US" dirty="0"/>
              <a:t> assemblies</a:t>
            </a:r>
          </a:p>
          <a:p>
            <a:pPr lvl="1"/>
            <a:r>
              <a:rPr lang="en-US" sz="2000" dirty="0"/>
              <a:t>USDA, Forest Service: Douglas fir</a:t>
            </a:r>
          </a:p>
          <a:p>
            <a:pPr lvl="1"/>
            <a:r>
              <a:rPr lang="en-US" sz="2000" dirty="0"/>
              <a:t>University of </a:t>
            </a:r>
            <a:r>
              <a:rPr lang="en-US" sz="2000" dirty="0" err="1"/>
              <a:t>Virginia:Trinity</a:t>
            </a:r>
            <a:r>
              <a:rPr lang="en-US" sz="2000" dirty="0"/>
              <a:t> / ALLPATHS-LG</a:t>
            </a:r>
          </a:p>
          <a:p>
            <a:pPr lvl="1"/>
            <a:r>
              <a:rPr lang="en-US" sz="2000" dirty="0"/>
              <a:t>University of Miami: </a:t>
            </a:r>
            <a:r>
              <a:rPr lang="en-US" sz="2000" dirty="0" smtClean="0"/>
              <a:t>Functional </a:t>
            </a:r>
            <a:r>
              <a:rPr lang="en-US" sz="2000" dirty="0"/>
              <a:t>and comparative genomics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Assemblies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1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Wins: Chemistry and Materials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Re-parameterize MD force fields for RNA</a:t>
            </a:r>
          </a:p>
          <a:p>
            <a:pPr lvl="1"/>
            <a:r>
              <a:rPr lang="en-US" dirty="0" smtClean="0"/>
              <a:t>MP2/</a:t>
            </a:r>
            <a:r>
              <a:rPr lang="en-US" dirty="0" err="1" smtClean="0"/>
              <a:t>aug</a:t>
            </a:r>
            <a:r>
              <a:rPr lang="en-US" dirty="0" smtClean="0"/>
              <a:t>-cc-</a:t>
            </a:r>
            <a:r>
              <a:rPr lang="en-US" dirty="0" err="1" smtClean="0"/>
              <a:t>pvtz</a:t>
            </a:r>
            <a:r>
              <a:rPr lang="en-US" dirty="0" smtClean="0"/>
              <a:t> calculations on mononucleotides with ~30 atoms</a:t>
            </a:r>
          </a:p>
          <a:p>
            <a:pPr lvl="1"/>
            <a:r>
              <a:rPr lang="en-US" dirty="0" smtClean="0"/>
              <a:t>“Same calculations on </a:t>
            </a:r>
            <a:r>
              <a:rPr lang="en-US" i="1" dirty="0" smtClean="0"/>
              <a:t>Kraken</a:t>
            </a:r>
            <a:r>
              <a:rPr lang="en-US" dirty="0" smtClean="0"/>
              <a:t> take an order of magnitude longer and they irritate the sysadmins because they swamp the disk resources. </a:t>
            </a:r>
          </a:p>
          <a:p>
            <a:r>
              <a:rPr lang="en-US" dirty="0" smtClean="0"/>
              <a:t>Molpro Hartree-Fock </a:t>
            </a:r>
            <a:r>
              <a:rPr lang="en-US" smtClean="0"/>
              <a:t>and closed-shell </a:t>
            </a:r>
            <a:r>
              <a:rPr lang="en-US" dirty="0" smtClean="0"/>
              <a:t>CCSD(t) simulations to calculate the energy of a trimer</a:t>
            </a:r>
          </a:p>
          <a:p>
            <a:pPr lvl="1"/>
            <a:r>
              <a:rPr lang="en-US" dirty="0" smtClean="0"/>
              <a:t>Uses a large amount of memory from the large basis set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Wins: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MassiveBlack: Largest Cosmological Simulation of Its Kind – Black Hole and Galaxy Formation</a:t>
            </a:r>
          </a:p>
          <a:p>
            <a:pPr marL="0" indent="0">
              <a:buNone/>
            </a:pPr>
            <a:r>
              <a:rPr lang="en-US" i="1" dirty="0" smtClean="0"/>
              <a:t>Kraken</a:t>
            </a:r>
            <a:r>
              <a:rPr lang="en-US" dirty="0" smtClean="0"/>
              <a:t> Simulation: 100K cores, 65.5 billion particles</a:t>
            </a:r>
          </a:p>
          <a:p>
            <a:pPr marL="0" indent="0">
              <a:buNone/>
            </a:pPr>
            <a:r>
              <a:rPr lang="en-US" dirty="0" smtClean="0"/>
              <a:t>Moved four TB to Blacklight: hold complete snapshot in memory to color-map properties interactively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Role of Electron Physics in Development of Turbulent Magnetic Reconnection in Collisionless Plasmas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marL="228600" indent="-228600"/>
            <a:r>
              <a:rPr lang="en-US" sz="1800" dirty="0" smtClean="0"/>
              <a:t>Homa </a:t>
            </a:r>
            <a:r>
              <a:rPr lang="en-US" sz="1800" dirty="0"/>
              <a:t>Karimabadi </a:t>
            </a:r>
            <a:r>
              <a:rPr lang="en-US" sz="1800" dirty="0" smtClean="0"/>
              <a:t>(</a:t>
            </a:r>
            <a:r>
              <a:rPr lang="en-US" sz="1800" dirty="0"/>
              <a:t>University of </a:t>
            </a:r>
            <a:r>
              <a:rPr lang="en-US" sz="1800" dirty="0" smtClean="0"/>
              <a:t>California,</a:t>
            </a:r>
            <a:br>
              <a:rPr lang="en-US" sz="1800" dirty="0" smtClean="0"/>
            </a:br>
            <a:r>
              <a:rPr lang="en-US" sz="1800" dirty="0" smtClean="0"/>
              <a:t>San </a:t>
            </a:r>
            <a:r>
              <a:rPr lang="en-US" sz="1800" dirty="0"/>
              <a:t>Diego) </a:t>
            </a:r>
            <a:r>
              <a:rPr lang="en-US" sz="1800" dirty="0" smtClean="0"/>
              <a:t>et al. </a:t>
            </a:r>
            <a:r>
              <a:rPr lang="en-US" sz="1800" dirty="0"/>
              <a:t>have </a:t>
            </a:r>
            <a:r>
              <a:rPr lang="en-US" sz="1800" dirty="0" smtClean="0"/>
              <a:t>characterized, with</a:t>
            </a:r>
            <a:br>
              <a:rPr lang="en-US" sz="1800" dirty="0" smtClean="0"/>
            </a:br>
            <a:r>
              <a:rPr lang="en-US" sz="1800" dirty="0" smtClean="0"/>
              <a:t>much </a:t>
            </a:r>
            <a:r>
              <a:rPr lang="en-US" sz="1800" dirty="0"/>
              <a:t>greater realism than was </a:t>
            </a:r>
            <a:r>
              <a:rPr lang="en-US" sz="1800" dirty="0" smtClean="0"/>
              <a:t>previously</a:t>
            </a:r>
            <a:br>
              <a:rPr lang="en-US" sz="1800" dirty="0" smtClean="0"/>
            </a:br>
            <a:r>
              <a:rPr lang="en-US" sz="1800" dirty="0" smtClean="0"/>
              <a:t>possible</a:t>
            </a:r>
            <a:r>
              <a:rPr lang="en-US" sz="1800" dirty="0"/>
              <a:t>, how turbulence within sheets </a:t>
            </a:r>
            <a:r>
              <a:rPr lang="en-US" sz="1800" dirty="0" smtClean="0"/>
              <a:t>of</a:t>
            </a:r>
            <a:br>
              <a:rPr lang="en-US" sz="1800" dirty="0" smtClean="0"/>
            </a:br>
            <a:r>
              <a:rPr lang="en-US" sz="1800" dirty="0" smtClean="0"/>
              <a:t>electrons </a:t>
            </a:r>
            <a:r>
              <a:rPr lang="en-US" sz="1800" dirty="0"/>
              <a:t>generates helical magnetic </a:t>
            </a:r>
            <a:r>
              <a:rPr lang="en-US" sz="1800" dirty="0" smtClean="0"/>
              <a:t>structures</a:t>
            </a:r>
            <a:br>
              <a:rPr lang="en-US" sz="1800" dirty="0" smtClean="0"/>
            </a:br>
            <a:r>
              <a:rPr lang="en-US" sz="1800" dirty="0" smtClean="0"/>
              <a:t>called </a:t>
            </a:r>
            <a:r>
              <a:rPr lang="en-US" sz="1800" dirty="0"/>
              <a:t>“flux ropes” — which physicists </a:t>
            </a:r>
            <a:r>
              <a:rPr lang="en-US" sz="1800" dirty="0" smtClean="0"/>
              <a:t>believe</a:t>
            </a:r>
            <a:br>
              <a:rPr lang="en-US" sz="1800" dirty="0" smtClean="0"/>
            </a:br>
            <a:r>
              <a:rPr lang="en-US" sz="1800" dirty="0" smtClean="0"/>
              <a:t>play </a:t>
            </a:r>
            <a:r>
              <a:rPr lang="en-US" sz="1800" dirty="0"/>
              <a:t>a large role in magnetic reconnection</a:t>
            </a:r>
            <a:r>
              <a:rPr lang="en-US" sz="1800" dirty="0" smtClean="0"/>
              <a:t>.</a:t>
            </a:r>
          </a:p>
          <a:p>
            <a:pPr marL="228600" indent="-228600"/>
            <a:r>
              <a:rPr lang="en-US" sz="1800" dirty="0" smtClean="0"/>
              <a:t>Used Blacklight (working with PSC</a:t>
            </a:r>
            <a:br>
              <a:rPr lang="en-US" sz="1800" dirty="0" smtClean="0"/>
            </a:br>
            <a:r>
              <a:rPr lang="en-US" sz="1800" dirty="0" smtClean="0"/>
              <a:t>scientist Joel Welling) </a:t>
            </a:r>
            <a:r>
              <a:rPr lang="en-US" sz="1800" dirty="0"/>
              <a:t>to visualize </a:t>
            </a:r>
            <a:r>
              <a:rPr lang="en-US" sz="1800" dirty="0" smtClean="0"/>
              <a:t>the</a:t>
            </a:r>
            <a:br>
              <a:rPr lang="en-US" sz="1800" dirty="0" smtClean="0"/>
            </a:br>
            <a:r>
              <a:rPr lang="en-US" sz="1800" dirty="0" smtClean="0"/>
              <a:t>simulations</a:t>
            </a:r>
            <a:r>
              <a:rPr lang="en-US" sz="1800" dirty="0"/>
              <a:t>, one run of which can </a:t>
            </a:r>
            <a:r>
              <a:rPr lang="en-US" sz="1800" dirty="0" smtClean="0"/>
              <a:t>generate</a:t>
            </a:r>
            <a:br>
              <a:rPr lang="en-US" sz="1800" dirty="0" smtClean="0"/>
            </a:br>
            <a:r>
              <a:rPr lang="en-US" sz="1800" dirty="0" smtClean="0"/>
              <a:t>over </a:t>
            </a:r>
            <a:r>
              <a:rPr lang="en-US" sz="1800" dirty="0"/>
              <a:t>200 </a:t>
            </a:r>
            <a:r>
              <a:rPr lang="en-US" sz="1800" dirty="0" smtClean="0"/>
              <a:t>terabytes.</a:t>
            </a:r>
          </a:p>
          <a:p>
            <a:pPr marL="228600" indent="-228600"/>
            <a:r>
              <a:rPr lang="en-US" sz="1800" i="1" dirty="0" smtClean="0">
                <a:solidFill>
                  <a:srgbClr val="E47225"/>
                </a:solidFill>
              </a:rPr>
              <a:t>Blacklight’s shared-memory architecture was</a:t>
            </a:r>
            <a:br>
              <a:rPr lang="en-US" sz="1800" i="1" dirty="0" smtClean="0">
                <a:solidFill>
                  <a:srgbClr val="E47225"/>
                </a:solidFill>
              </a:rPr>
            </a:br>
            <a:r>
              <a:rPr lang="en-US" sz="1800" i="1" dirty="0" smtClean="0">
                <a:solidFill>
                  <a:srgbClr val="E47225"/>
                </a:solidFill>
              </a:rPr>
              <a:t>critical</a:t>
            </a:r>
            <a:r>
              <a:rPr lang="en-US" sz="1800" dirty="0"/>
              <a:t>, says Karimabadi, </a:t>
            </a:r>
            <a:r>
              <a:rPr lang="en-US" sz="1800" i="1" dirty="0" smtClean="0">
                <a:solidFill>
                  <a:srgbClr val="E47225"/>
                </a:solidFill>
              </a:rPr>
              <a:t>for the researchers</a:t>
            </a:r>
            <a:br>
              <a:rPr lang="en-US" sz="1800" i="1" dirty="0" smtClean="0">
                <a:solidFill>
                  <a:srgbClr val="E47225"/>
                </a:solidFill>
              </a:rPr>
            </a:br>
            <a:r>
              <a:rPr lang="en-US" sz="1800" i="1" dirty="0" smtClean="0">
                <a:solidFill>
                  <a:srgbClr val="E47225"/>
                </a:solidFill>
              </a:rPr>
              <a:t>being </a:t>
            </a:r>
            <a:r>
              <a:rPr lang="en-US" sz="1800" i="1" dirty="0">
                <a:solidFill>
                  <a:srgbClr val="E47225"/>
                </a:solidFill>
              </a:rPr>
              <a:t>able to solve the </a:t>
            </a:r>
            <a:r>
              <a:rPr lang="en-US" sz="1800" i="1" dirty="0" smtClean="0">
                <a:solidFill>
                  <a:srgbClr val="E47225"/>
                </a:solidFill>
              </a:rPr>
              <a:t>physics of </a:t>
            </a:r>
            <a:r>
              <a:rPr lang="en-US" sz="1800" i="1" dirty="0">
                <a:solidFill>
                  <a:srgbClr val="E47225"/>
                </a:solidFill>
              </a:rPr>
              <a:t>flux rope formation.</a:t>
            </a:r>
            <a:endParaRPr lang="en-US" sz="1800" i="1" dirty="0" smtClean="0">
              <a:solidFill>
                <a:srgbClr val="E47225"/>
              </a:solidFill>
            </a:endParaRPr>
          </a:p>
          <a:p>
            <a:pPr marL="228600" indent="-228600"/>
            <a:r>
              <a:rPr lang="en-US" sz="1800" dirty="0" smtClean="0"/>
              <a:t>Their </a:t>
            </a:r>
            <a:r>
              <a:rPr lang="en-US" sz="1800" dirty="0"/>
              <a:t>findings are important for NASA’s upcoming Magnetosphere Multiscale Mission to observe and measure magnetic </a:t>
            </a:r>
            <a:r>
              <a:rPr lang="en-US" sz="1800" dirty="0" smtClean="0"/>
              <a:t>reconnection.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35662" y="1350267"/>
            <a:ext cx="2913063" cy="3678933"/>
            <a:chOff x="5714999" y="1447800"/>
            <a:chExt cx="2913063" cy="36789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761" y="1447800"/>
              <a:ext cx="2903538" cy="2293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14999" y="3741738"/>
              <a:ext cx="2913063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en-US" sz="1200" b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This visualization, produced </a:t>
              </a:r>
              <a:r>
                <a:rPr lang="en-US" sz="1200" b="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on </a:t>
              </a:r>
              <a:r>
                <a:rPr lang="en-US" sz="1200" b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Blacklight, </a:t>
              </a:r>
              <a:r>
                <a:rPr lang="en-US" sz="1200" b="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shows magnetic-field lines (intensity coded by color, blue through red, negative to positive) and associated tornado-like streamlines (white) of a large flux rope formed due to tearing instability in thin electron layers</a:t>
              </a:r>
              <a:r>
                <a:rPr lang="en-US" sz="1200" b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.</a:t>
              </a:r>
              <a:endParaRPr lang="en-US" sz="1200" b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3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New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Mining Large Graphs</a:t>
            </a:r>
          </a:p>
          <a:p>
            <a:r>
              <a:rPr lang="en-US" dirty="0" smtClean="0"/>
              <a:t>Malware Triage and SW Security</a:t>
            </a:r>
          </a:p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Behavioral and Neural Sciences</a:t>
            </a:r>
          </a:p>
          <a:p>
            <a:pPr lvl="1"/>
            <a:r>
              <a:rPr lang="en-US" dirty="0" smtClean="0"/>
              <a:t>Understanding Neural Pathways</a:t>
            </a:r>
          </a:p>
          <a:p>
            <a:r>
              <a:rPr lang="en-US" dirty="0" smtClean="0"/>
              <a:t>Computer and Computation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8006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E47225"/>
                </a:solidFill>
              </a:rPr>
              <a:t>Blacklight’s hardware-enabled </a:t>
            </a:r>
            <a:r>
              <a:rPr lang="en-US" sz="2000" i="1" dirty="0">
                <a:solidFill>
                  <a:srgbClr val="E47225"/>
                </a:solidFill>
              </a:rPr>
              <a:t>cache-coherent shared memory is enabling new data-intensive and memory-intensive analytics and simulations.</a:t>
            </a:r>
            <a:r>
              <a:rPr lang="en-US" sz="2000" dirty="0"/>
              <a:t> In particular, Blacklight is:</a:t>
            </a:r>
          </a:p>
          <a:p>
            <a:pPr lvl="1"/>
            <a:r>
              <a:rPr lang="en-US" sz="1800" dirty="0" smtClean="0"/>
              <a:t>Enabling </a:t>
            </a:r>
            <a:r>
              <a:rPr lang="en-US" sz="1800" dirty="0"/>
              <a:t>new kinds of analyses on large </a:t>
            </a:r>
            <a:r>
              <a:rPr lang="en-US" sz="1800" dirty="0" smtClean="0"/>
              <a:t>data</a:t>
            </a:r>
            <a:endParaRPr lang="en-US" sz="1800" dirty="0"/>
          </a:p>
          <a:p>
            <a:pPr lvl="1"/>
            <a:r>
              <a:rPr lang="en-US" sz="1800" dirty="0" smtClean="0"/>
              <a:t>Bringing </a:t>
            </a:r>
            <a:r>
              <a:rPr lang="en-US" sz="1800" dirty="0"/>
              <a:t>new communities into </a:t>
            </a:r>
            <a:r>
              <a:rPr lang="en-US" sz="1800" dirty="0" smtClean="0"/>
              <a:t>HPC</a:t>
            </a:r>
          </a:p>
          <a:p>
            <a:pPr lvl="1"/>
            <a:r>
              <a:rPr lang="en-US" sz="1800" dirty="0" smtClean="0"/>
              <a:t>Increasing </a:t>
            </a:r>
            <a:r>
              <a:rPr lang="en-US" sz="1800" dirty="0"/>
              <a:t>the productivity of both “traditional HPC” and new </a:t>
            </a:r>
            <a:r>
              <a:rPr lang="en-US" sz="1800" dirty="0" smtClean="0"/>
              <a:t>users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PSC </a:t>
            </a:r>
            <a:r>
              <a:rPr lang="en-US" sz="2000" dirty="0"/>
              <a:t>is actively working with the research community to bring </a:t>
            </a:r>
            <a:r>
              <a:rPr lang="en-US" sz="2000" dirty="0" smtClean="0"/>
              <a:t>these powerful analysis capabilities </a:t>
            </a:r>
            <a:r>
              <a:rPr lang="en-US" sz="2000" dirty="0"/>
              <a:t>to diverse fields of research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Demand for Blacklight is very high: 22M hours requested at the June XRAC meeting for only 7M hours available.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solidFill>
                  <a:srgbClr val="E47225"/>
                </a:solidFill>
              </a:rPr>
              <a:t>As an experiment in architecture, Blacklight is a clear success.</a:t>
            </a:r>
          </a:p>
        </p:txBody>
      </p:sp>
    </p:spTree>
    <p:extLst>
      <p:ext uri="{BB962C8B-B14F-4D97-AF65-F5344CB8AC3E}">
        <p14:creationId xmlns:p14="http://schemas.microsoft.com/office/powerpoint/2010/main" val="2915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3191436"/>
            <a:ext cx="7588624" cy="2953871"/>
          </a:xfrm>
        </p:spPr>
        <p:txBody>
          <a:bodyPr/>
          <a:lstStyle/>
          <a:p>
            <a:r>
              <a:rPr lang="en-US" dirty="0" smtClean="0"/>
              <a:t>Markus </a:t>
            </a:r>
            <a:r>
              <a:rPr lang="en-US" dirty="0" err="1" smtClean="0"/>
              <a:t>Dittrich</a:t>
            </a:r>
            <a:r>
              <a:rPr lang="en-US" dirty="0" smtClean="0"/>
              <a:t>, NSBRC Group Leader</a:t>
            </a:r>
          </a:p>
          <a:p>
            <a:r>
              <a:rPr lang="en-US" dirty="0" smtClean="0"/>
              <a:t>Michael Levine, Scientific Director</a:t>
            </a:r>
          </a:p>
          <a:p>
            <a:r>
              <a:rPr lang="en-US" dirty="0" smtClean="0"/>
              <a:t>Nick Nystrom, Director of Strategic Applications</a:t>
            </a:r>
          </a:p>
          <a:p>
            <a:r>
              <a:rPr lang="en-US" dirty="0" smtClean="0"/>
              <a:t>J. R. Scott, Director of Systems and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2" y="424543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The Pittsburgh Supercomputing </a:t>
            </a:r>
            <a:r>
              <a:rPr lang="en-US" dirty="0"/>
              <a:t>Center</a:t>
            </a:r>
            <a:br>
              <a:rPr lang="en-US" dirty="0"/>
            </a:br>
            <a:r>
              <a:rPr lang="en-US" dirty="0"/>
              <a:t>Established in 1986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00" y="2440491"/>
            <a:ext cx="7543800" cy="4800600"/>
          </a:xfrm>
        </p:spPr>
        <p:txBody>
          <a:bodyPr/>
          <a:lstStyle/>
          <a:p>
            <a:r>
              <a:rPr lang="en-US" dirty="0" smtClean="0"/>
              <a:t>Joint effort of Carnegie Mellon University and the University of Pittsburgh together with the Westinghouse Electric Company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Major funding provided by </a:t>
            </a:r>
            <a:r>
              <a:rPr lang="en-US" dirty="0" smtClean="0"/>
              <a:t>U. S. NSF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Other support from </a:t>
            </a:r>
            <a:r>
              <a:rPr lang="en-US" dirty="0" smtClean="0"/>
              <a:t>NIH, DARPA</a:t>
            </a:r>
            <a:r>
              <a:rPr lang="en-US" dirty="0"/>
              <a:t>, </a:t>
            </a:r>
            <a:r>
              <a:rPr lang="en-US" dirty="0" smtClean="0"/>
              <a:t>DOE, Commonwealth of Pennsylvania</a:t>
            </a:r>
          </a:p>
          <a:p>
            <a:r>
              <a:rPr lang="en-US" dirty="0"/>
              <a:t>P</a:t>
            </a:r>
            <a:r>
              <a:rPr lang="en-US" dirty="0" smtClean="0"/>
              <a:t>artner in NSF XSEDE - Extreme Science and Engineering Discovery &amp; Environment (</a:t>
            </a:r>
            <a:r>
              <a:rPr lang="en-US" dirty="0" err="1" smtClean="0"/>
              <a:t>cyberinfrastructure</a:t>
            </a:r>
            <a:r>
              <a:rPr lang="en-US" dirty="0" smtClean="0"/>
              <a:t>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6"/>
    </mc:Choice>
    <mc:Fallback xmlns="">
      <p:transition xmlns:p14="http://schemas.microsoft.com/office/powerpoint/2010/main" spd="slow" advTm="210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2152" y="130628"/>
            <a:ext cx="7924800" cy="1279525"/>
          </a:xfrm>
          <a:noFill/>
        </p:spPr>
        <p:txBody>
          <a:bodyPr lIns="90488" tIns="44450" rIns="90488" bIns="44450" anchor="b"/>
          <a:lstStyle/>
          <a:p>
            <a:pPr algn="ctr" eaLnBrk="1" hangingPunct="1"/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Pittsburgh Supercomputing Center</a:t>
            </a:r>
            <a:b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National Mission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800100" y="2120900"/>
            <a:ext cx="7543800" cy="43561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Provide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integrated, flexible environment for solving large-scale computational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Advance science and technology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through collaborative and internal research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Educate researchers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about benefits of supercomputing and train them in High Performance Computing (HPC)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Support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local and national education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efforts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innovative outreach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Improve competitiveness of 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U.S. industry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through use of computational science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99400" cy="583230"/>
          </a:xfrm>
        </p:spPr>
        <p:txBody>
          <a:bodyPr/>
          <a:lstStyle/>
          <a:p>
            <a:pPr algn="ctr"/>
            <a:r>
              <a:rPr lang="en-US" dirty="0" smtClean="0"/>
              <a:t>New Systems Enable New Science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67769061"/>
              </p:ext>
            </p:extLst>
          </p:nvPr>
        </p:nvGraphicFramePr>
        <p:xfrm>
          <a:off x="1032933" y="1101647"/>
          <a:ext cx="7061200" cy="90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49090101"/>
              </p:ext>
            </p:extLst>
          </p:nvPr>
        </p:nvGraphicFramePr>
        <p:xfrm>
          <a:off x="452732" y="2342857"/>
          <a:ext cx="8335668" cy="134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93917523"/>
              </p:ext>
            </p:extLst>
          </p:nvPr>
        </p:nvGraphicFramePr>
        <p:xfrm>
          <a:off x="863600" y="3826933"/>
          <a:ext cx="7349067" cy="231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764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9" y="326572"/>
            <a:ext cx="7620000" cy="914400"/>
          </a:xfrm>
        </p:spPr>
        <p:txBody>
          <a:bodyPr/>
          <a:lstStyle/>
          <a:p>
            <a:pPr algn="ctr"/>
            <a:r>
              <a:rPr lang="en-US" sz="3600" dirty="0" smtClean="0"/>
              <a:t>Current Computational Environment</a:t>
            </a:r>
            <a:br>
              <a:rPr lang="en-US" sz="3600" dirty="0" smtClean="0"/>
            </a:br>
            <a:r>
              <a:rPr lang="en-US" sz="3600" dirty="0"/>
              <a:t>Two Unique Computers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2699657"/>
            <a:ext cx="7543800" cy="4800600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3200" dirty="0" smtClean="0"/>
              <a:t>Anton: D.E. Shaw Research MD machine</a:t>
            </a:r>
          </a:p>
          <a:p>
            <a:pPr marL="914400" lvl="2" indent="0">
              <a:buNone/>
            </a:pPr>
            <a:r>
              <a:rPr lang="en-US" sz="2400" dirty="0" smtClean="0"/>
              <a:t>Only example outside of DESRES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Blacklight: SGI Altix® UV1000</a:t>
            </a:r>
          </a:p>
          <a:p>
            <a:pPr marL="914400" lvl="2" indent="0">
              <a:buNone/>
            </a:pPr>
            <a:r>
              <a:rPr lang="en-US" sz="2400" dirty="0" smtClean="0"/>
              <a:t>World’s largest ccNUMA shared memory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r>
              <a:rPr lang="en-US" dirty="0" smtClean="0"/>
              <a:t>Robust Support Systems (“The Nest”)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43" y="2911928"/>
            <a:ext cx="7543800" cy="4800600"/>
          </a:xfrm>
        </p:spPr>
        <p:txBody>
          <a:bodyPr/>
          <a:lstStyle/>
          <a:p>
            <a:r>
              <a:rPr lang="en-US" dirty="0" smtClean="0"/>
              <a:t>Data Communications: LAN, MAN, WAN</a:t>
            </a:r>
          </a:p>
          <a:p>
            <a:pPr lvl="1"/>
            <a:r>
              <a:rPr lang="en-US" dirty="0" smtClean="0"/>
              <a:t>Three Rivers Optical Exchange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Fiber-based</a:t>
            </a:r>
            <a:r>
              <a:rPr lang="en-US" dirty="0">
                <a:latin typeface="Arial" charset="0"/>
                <a:ea typeface="ＭＳ Ｐゴシック" charset="0"/>
              </a:rPr>
              <a:t>, DWDM core infrastructure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Over 40 Gbps of WAN </a:t>
            </a:r>
            <a:r>
              <a:rPr lang="en-US" dirty="0" smtClean="0">
                <a:latin typeface="Arial" charset="0"/>
                <a:ea typeface="ＭＳ Ｐゴシック" charset="0"/>
              </a:rPr>
              <a:t>connectivity</a:t>
            </a:r>
            <a:endParaRPr lang="en-US" dirty="0" smtClean="0"/>
          </a:p>
          <a:p>
            <a:r>
              <a:rPr lang="en-US" dirty="0" smtClean="0"/>
              <a:t>Shared Lustre Storage</a:t>
            </a:r>
          </a:p>
          <a:p>
            <a:r>
              <a:rPr lang="en-US" dirty="0" smtClean="0"/>
              <a:t>Long-Term Storage (“Archiver”)</a:t>
            </a:r>
          </a:p>
          <a:p>
            <a:r>
              <a:rPr lang="en-US" dirty="0" smtClean="0"/>
              <a:t>Utility systems: login nodes,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PSC Data Supercell</a:t>
            </a:r>
            <a:r>
              <a:rPr lang="en-US" sz="3600" baseline="30000" dirty="0"/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disk-based, mass-store system</a:t>
            </a:r>
          </a:p>
          <a:p>
            <a:r>
              <a:rPr lang="en-US" dirty="0" smtClean="0"/>
              <a:t>Designed to satisfy the needs of data-intensive applications:</a:t>
            </a:r>
          </a:p>
          <a:p>
            <a:pPr lvl="1"/>
            <a:r>
              <a:rPr lang="en-US" dirty="0" smtClean="0"/>
              <a:t>Safely storing very large amounts of data</a:t>
            </a:r>
          </a:p>
          <a:p>
            <a:pPr lvl="1"/>
            <a:r>
              <a:rPr lang="en-US" dirty="0" smtClean="0"/>
              <a:t>Superior read and write performance</a:t>
            </a:r>
            <a:endParaRPr lang="en-US" dirty="0"/>
          </a:p>
          <a:p>
            <a:pPr lvl="1"/>
            <a:r>
              <a:rPr lang="en-US" dirty="0" smtClean="0"/>
              <a:t>Enhanced functionality &amp; flexibility</a:t>
            </a:r>
          </a:p>
          <a:p>
            <a:pPr lvl="1"/>
            <a:r>
              <a:rPr lang="en-US" dirty="0" smtClean="0"/>
              <a:t>More cost effective than tape system</a:t>
            </a:r>
          </a:p>
          <a:p>
            <a:r>
              <a:rPr lang="en-US" dirty="0" smtClean="0"/>
              <a:t>Support for collaborative work</a:t>
            </a:r>
          </a:p>
          <a:p>
            <a:r>
              <a:rPr lang="en-US" dirty="0" smtClean="0"/>
              <a:t>An outgrowth of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revious generations of PSC-wide file systems</a:t>
            </a:r>
          </a:p>
          <a:p>
            <a:pPr lvl="1"/>
            <a:r>
              <a:rPr lang="en-US" dirty="0" smtClean="0"/>
              <a:t>Initial project funding by National Archives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6989" y="6426805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*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©, Patent Pending</a:t>
            </a:r>
            <a:endParaRPr lang="en-US" sz="1800" b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SCPresentationTemplate">
  <a:themeElements>
    <a:clrScheme name="1_PSC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SCPresentation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PSC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SCPresentationTemplate">
  <a:themeElements>
    <a:clrScheme name="PSC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CPresentation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SC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SCTemplate2012x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SCTemplate2012x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SCTemplate2012x (1) - Cop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PSCPresentationTemplate</Template>
  <TotalTime>11939</TotalTime>
  <Words>2087</Words>
  <Application>Microsoft Office PowerPoint</Application>
  <PresentationFormat>On-screen Show (4:3)</PresentationFormat>
  <Paragraphs>327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1_PSCPresentationTemplate</vt:lpstr>
      <vt:lpstr>Custom Design</vt:lpstr>
      <vt:lpstr>1_Custom Design</vt:lpstr>
      <vt:lpstr>PSCPresentationTemplate</vt:lpstr>
      <vt:lpstr>PSCTemplate2012x</vt:lpstr>
      <vt:lpstr>1_PSCTemplate2012x</vt:lpstr>
      <vt:lpstr>PSCTemplate2012x (1) - Copy</vt:lpstr>
      <vt:lpstr>UV@PSC Big Memory = New Science</vt:lpstr>
      <vt:lpstr>DISCLAIMER</vt:lpstr>
      <vt:lpstr>Outline</vt:lpstr>
      <vt:lpstr>The Pittsburgh Supercomputing Center Established in 1986 </vt:lpstr>
      <vt:lpstr>Pittsburgh Supercomputing Center National Mission</vt:lpstr>
      <vt:lpstr>New Systems Enable New Science</vt:lpstr>
      <vt:lpstr>Current Computational Environment Two Unique Computers </vt:lpstr>
      <vt:lpstr>Robust Support Systems (“The Nest”)</vt:lpstr>
      <vt:lpstr>PSC Data Supercell*</vt:lpstr>
      <vt:lpstr>Data Storage and Access</vt:lpstr>
      <vt:lpstr>Goals</vt:lpstr>
      <vt:lpstr>Building Blocks</vt:lpstr>
      <vt:lpstr>Status / Plans</vt:lpstr>
      <vt:lpstr>PowerPoint Presentation</vt:lpstr>
      <vt:lpstr>Anton</vt:lpstr>
      <vt:lpstr>PowerPoint Presentation</vt:lpstr>
      <vt:lpstr>PowerPoint Presentation</vt:lpstr>
      <vt:lpstr>UV@PSC: Blacklight</vt:lpstr>
      <vt:lpstr>PowerPoint Presentation</vt:lpstr>
      <vt:lpstr>Why Shared Memory?</vt:lpstr>
      <vt:lpstr>PSC’s Blacklight: SGI Altix® UV 1000</vt:lpstr>
      <vt:lpstr>Programming Models &amp; Languages</vt:lpstr>
      <vt:lpstr>Use Cases</vt:lpstr>
      <vt:lpstr>Use Cases</vt:lpstr>
      <vt:lpstr>Big Wins: Genome Assembly</vt:lpstr>
      <vt:lpstr>Little Skate</vt:lpstr>
      <vt:lpstr>Colonial Tuco Tuco</vt:lpstr>
      <vt:lpstr>Genetic Underpinnings of Complex Phenotypes in Non-Model Mammals</vt:lpstr>
      <vt:lpstr>Identification of Lignocellulosic Enzymes through Sequencing and Assembly of Metagenome Soil Enrichment</vt:lpstr>
      <vt:lpstr>Genetic Basis for Congenital Heart Disease</vt:lpstr>
      <vt:lpstr>Many More Assemblies</vt:lpstr>
      <vt:lpstr>Big Wins: Chemistry and Materials Science</vt:lpstr>
      <vt:lpstr>Big Wins: Visualization</vt:lpstr>
      <vt:lpstr>Role of Electron Physics in Development of Turbulent Magnetic Reconnection in Collisionless Plasmas</vt:lpstr>
      <vt:lpstr>Many New Areas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Bettis Technology Briefing</dc:title>
  <dc:creator>PSC</dc:creator>
  <cp:lastModifiedBy>kasdorf</cp:lastModifiedBy>
  <cp:revision>226</cp:revision>
  <dcterms:created xsi:type="dcterms:W3CDTF">2012-06-20T14:11:54Z</dcterms:created>
  <dcterms:modified xsi:type="dcterms:W3CDTF">2012-07-09T09:14:02Z</dcterms:modified>
</cp:coreProperties>
</file>